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56" r:id="rId4"/>
    <p:sldId id="258" r:id="rId5"/>
    <p:sldId id="260" r:id="rId6"/>
    <p:sldId id="261" r:id="rId7"/>
    <p:sldId id="262" r:id="rId8"/>
    <p:sldId id="263" r:id="rId9"/>
    <p:sldId id="266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_M640MB" initials="A" lastIdx="1" clrIdx="0">
    <p:extLst>
      <p:ext uri="{19B8F6BF-5375-455C-9EA6-DF929625EA0E}">
        <p15:presenceInfo xmlns:p15="http://schemas.microsoft.com/office/powerpoint/2012/main" userId="bde48d34e01c38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9EF466-3D29-4185-9A99-08C949B80A5C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932577A0-AA63-4A12-AFA8-C2283AE7249D}">
      <dgm:prSet phldrT="[文字]"/>
      <dgm:spPr>
        <a:solidFill>
          <a:srgbClr val="FFC000"/>
        </a:solidFill>
      </dgm:spPr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就業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1EFA2C-66B8-43C4-9F0A-E35492420D33}" type="parTrans" cxnId="{CED3544F-51A7-422B-B8FB-9892FFD1230D}">
      <dgm:prSet/>
      <dgm:spPr/>
      <dgm:t>
        <a:bodyPr/>
        <a:lstStyle/>
        <a:p>
          <a:endParaRPr lang="zh-TW" altLang="en-US"/>
        </a:p>
      </dgm:t>
    </dgm:pt>
    <dgm:pt modelId="{932E4DCB-8EA8-4E66-9233-4460D3A66987}" type="sibTrans" cxnId="{CED3544F-51A7-422B-B8FB-9892FFD1230D}">
      <dgm:prSet/>
      <dgm:spPr/>
      <dgm:t>
        <a:bodyPr/>
        <a:lstStyle/>
        <a:p>
          <a:endParaRPr lang="zh-TW" altLang="en-US"/>
        </a:p>
      </dgm:t>
    </dgm:pt>
    <dgm:pt modelId="{A41CB318-B66D-4D63-8BD1-48BF83E5EEA1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一般性就業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55418E7-0033-4F4E-8CA6-22C8A75FC485}" type="parTrans" cxnId="{3B2D69FD-663B-47ED-A3FC-378063241FDC}">
      <dgm:prSet/>
      <dgm:spPr/>
      <dgm:t>
        <a:bodyPr/>
        <a:lstStyle/>
        <a:p>
          <a:endParaRPr lang="zh-TW" altLang="en-US"/>
        </a:p>
      </dgm:t>
    </dgm:pt>
    <dgm:pt modelId="{5187AAE6-586D-4FDE-965A-863FDEC5F75C}" type="sibTrans" cxnId="{3B2D69FD-663B-47ED-A3FC-378063241FDC}">
      <dgm:prSet/>
      <dgm:spPr/>
      <dgm:t>
        <a:bodyPr/>
        <a:lstStyle/>
        <a:p>
          <a:endParaRPr lang="zh-TW" altLang="en-US"/>
        </a:p>
      </dgm:t>
    </dgm:pt>
    <dgm:pt modelId="{346D0105-7C98-490A-91BC-DF276828358C}">
      <dgm:prSet phldrT="[文字]"/>
      <dgm:spPr>
        <a:solidFill>
          <a:srgbClr val="92D050"/>
        </a:solidFill>
      </dgm:spPr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日間   服務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5A0A555-4AFC-4CC5-BB5F-F8A5EEBCD6CC}" type="parTrans" cxnId="{EF563E76-DBF8-4662-8FED-F1D4270C6CDA}">
      <dgm:prSet/>
      <dgm:spPr/>
      <dgm:t>
        <a:bodyPr/>
        <a:lstStyle/>
        <a:p>
          <a:endParaRPr lang="zh-TW" altLang="en-US"/>
        </a:p>
      </dgm:t>
    </dgm:pt>
    <dgm:pt modelId="{56273144-E4AD-43A8-B590-335A90DD6F45}" type="sibTrans" cxnId="{EF563E76-DBF8-4662-8FED-F1D4270C6CDA}">
      <dgm:prSet/>
      <dgm:spPr/>
      <dgm:t>
        <a:bodyPr/>
        <a:lstStyle/>
        <a:p>
          <a:endParaRPr lang="zh-TW" altLang="en-US"/>
        </a:p>
      </dgm:t>
    </dgm:pt>
    <dgm:pt modelId="{5DAB03BA-42C0-4BA4-A276-83DE86834448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日間作業設施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2E745C2-08F8-4519-A244-D27666FDB811}" type="parTrans" cxnId="{3F5EDD4D-B04C-438B-81FF-BB901FF3BEEE}">
      <dgm:prSet/>
      <dgm:spPr/>
      <dgm:t>
        <a:bodyPr/>
        <a:lstStyle/>
        <a:p>
          <a:endParaRPr lang="zh-TW" altLang="en-US"/>
        </a:p>
      </dgm:t>
    </dgm:pt>
    <dgm:pt modelId="{994315EC-0AC2-4D2A-AED7-83C5C4BCEC36}" type="sibTrans" cxnId="{3F5EDD4D-B04C-438B-81FF-BB901FF3BEEE}">
      <dgm:prSet/>
      <dgm:spPr/>
      <dgm:t>
        <a:bodyPr/>
        <a:lstStyle/>
        <a:p>
          <a:endParaRPr lang="zh-TW" altLang="en-US"/>
        </a:p>
      </dgm:t>
    </dgm:pt>
    <dgm:pt modelId="{54FD0525-405B-44E7-8C49-6791E49446B1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支持性就業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046A22B-DC10-43CE-B313-938E7A9D9781}" type="parTrans" cxnId="{34514DAC-9655-4EF8-820B-FD8CBC58D9A8}">
      <dgm:prSet/>
      <dgm:spPr/>
      <dgm:t>
        <a:bodyPr/>
        <a:lstStyle/>
        <a:p>
          <a:endParaRPr lang="zh-TW" altLang="en-US"/>
        </a:p>
      </dgm:t>
    </dgm:pt>
    <dgm:pt modelId="{0016AFE8-014A-4B6D-9BAE-83B04F00B788}" type="sibTrans" cxnId="{34514DAC-9655-4EF8-820B-FD8CBC58D9A8}">
      <dgm:prSet/>
      <dgm:spPr/>
      <dgm:t>
        <a:bodyPr/>
        <a:lstStyle/>
        <a:p>
          <a:endParaRPr lang="zh-TW" altLang="en-US"/>
        </a:p>
      </dgm:t>
    </dgm:pt>
    <dgm:pt modelId="{2BE8FCA8-A933-4A69-B2F9-E289131E5D71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庇護性就業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41C2AA4-C720-44FB-9C25-5C3B451805B4}" type="parTrans" cxnId="{BB4D82AA-255D-4013-B835-F285ABB78C64}">
      <dgm:prSet/>
      <dgm:spPr/>
      <dgm:t>
        <a:bodyPr/>
        <a:lstStyle/>
        <a:p>
          <a:endParaRPr lang="zh-TW" altLang="en-US"/>
        </a:p>
      </dgm:t>
    </dgm:pt>
    <dgm:pt modelId="{72EC0926-9DFF-44CB-9550-F0B6A9C19CDF}" type="sibTrans" cxnId="{BB4D82AA-255D-4013-B835-F285ABB78C64}">
      <dgm:prSet/>
      <dgm:spPr/>
      <dgm:t>
        <a:bodyPr/>
        <a:lstStyle/>
        <a:p>
          <a:endParaRPr lang="zh-TW" altLang="en-US"/>
        </a:p>
      </dgm:t>
    </dgm:pt>
    <dgm:pt modelId="{D427C171-E797-4B71-910E-0B15E78DBB2C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布建計畫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2F262F5-4674-4490-ABDD-AF9D2594BC29}" type="parTrans" cxnId="{FB8494AA-D058-4880-8696-778768416838}">
      <dgm:prSet/>
      <dgm:spPr/>
      <dgm:t>
        <a:bodyPr/>
        <a:lstStyle/>
        <a:p>
          <a:endParaRPr lang="zh-TW" altLang="en-US"/>
        </a:p>
      </dgm:t>
    </dgm:pt>
    <dgm:pt modelId="{1A75D505-6CA9-457F-B4E9-BA269300346B}" type="sibTrans" cxnId="{FB8494AA-D058-4880-8696-778768416838}">
      <dgm:prSet/>
      <dgm:spPr/>
      <dgm:t>
        <a:bodyPr/>
        <a:lstStyle/>
        <a:p>
          <a:endParaRPr lang="zh-TW" altLang="en-US"/>
        </a:p>
      </dgm:t>
    </dgm:pt>
    <dgm:pt modelId="{F49AF9A8-AD80-4B0D-AE29-3B5218B9AA20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日間照顧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E4703E5-6D37-4A8C-AF5A-211E1D4735B3}" type="parTrans" cxnId="{8F5A07AD-959B-46F4-94AF-37D2D1CF75B7}">
      <dgm:prSet/>
      <dgm:spPr/>
      <dgm:t>
        <a:bodyPr/>
        <a:lstStyle/>
        <a:p>
          <a:endParaRPr lang="zh-TW" altLang="en-US"/>
        </a:p>
      </dgm:t>
    </dgm:pt>
    <dgm:pt modelId="{CB2708D1-0386-43FF-AD9E-6C2B48A40C5A}" type="sibTrans" cxnId="{8F5A07AD-959B-46F4-94AF-37D2D1CF75B7}">
      <dgm:prSet/>
      <dgm:spPr/>
      <dgm:t>
        <a:bodyPr/>
        <a:lstStyle/>
        <a:p>
          <a:endParaRPr lang="zh-TW" altLang="en-US"/>
        </a:p>
      </dgm:t>
    </dgm:pt>
    <dgm:pt modelId="{1D973662-7CBA-431C-ABC4-E896788812B2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社區家庭託顧</a:t>
          </a:r>
          <a:r>
            <a: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長照家託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03C31AA-8568-47CA-88FE-A270FE7C9B60}" type="parTrans" cxnId="{772A64FC-8265-4EC5-994D-7B3AD2D44E65}">
      <dgm:prSet/>
      <dgm:spPr/>
      <dgm:t>
        <a:bodyPr/>
        <a:lstStyle/>
        <a:p>
          <a:endParaRPr lang="zh-TW" altLang="en-US"/>
        </a:p>
      </dgm:t>
    </dgm:pt>
    <dgm:pt modelId="{CC82D188-1933-4106-A9DE-08D0F109C351}" type="sibTrans" cxnId="{772A64FC-8265-4EC5-994D-7B3AD2D44E65}">
      <dgm:prSet/>
      <dgm:spPr/>
      <dgm:t>
        <a:bodyPr/>
        <a:lstStyle/>
        <a:p>
          <a:endParaRPr lang="zh-TW" altLang="en-US"/>
        </a:p>
      </dgm:t>
    </dgm:pt>
    <dgm:pt modelId="{E04230F6-85B1-487D-9617-B15FBD82D8BE}" type="pres">
      <dgm:prSet presAssocID="{369EF466-3D29-4185-9A99-08C949B80A5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FC4B0C5-5426-4B24-A3BC-3BEB2A4B9150}" type="pres">
      <dgm:prSet presAssocID="{932577A0-AA63-4A12-AFA8-C2283AE7249D}" presName="composite" presStyleCnt="0"/>
      <dgm:spPr/>
    </dgm:pt>
    <dgm:pt modelId="{D1C3D2EE-D7C6-4802-AB65-491DCD271670}" type="pres">
      <dgm:prSet presAssocID="{932577A0-AA63-4A12-AFA8-C2283AE7249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D7C831-01EE-4C1B-B1E3-2D6B869A7FD3}" type="pres">
      <dgm:prSet presAssocID="{932577A0-AA63-4A12-AFA8-C2283AE7249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3A536D-BAEC-48C0-9B92-D375CF15382C}" type="pres">
      <dgm:prSet presAssocID="{932E4DCB-8EA8-4E66-9233-4460D3A66987}" presName="sp" presStyleCnt="0"/>
      <dgm:spPr/>
    </dgm:pt>
    <dgm:pt modelId="{2B23C910-001B-400A-B28B-43EF42916FB7}" type="pres">
      <dgm:prSet presAssocID="{346D0105-7C98-490A-91BC-DF276828358C}" presName="composite" presStyleCnt="0"/>
      <dgm:spPr/>
    </dgm:pt>
    <dgm:pt modelId="{F3D58229-A5C3-46FC-A0BF-0CBAF63B669F}" type="pres">
      <dgm:prSet presAssocID="{346D0105-7C98-490A-91BC-DF276828358C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01E413D-49E2-4C56-B4A9-FE312EED1787}" type="pres">
      <dgm:prSet presAssocID="{346D0105-7C98-490A-91BC-DF276828358C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4D837B5-C756-4A6B-A5C9-B2BAFD3F349A}" type="presOf" srcId="{1D973662-7CBA-431C-ABC4-E896788812B2}" destId="{001E413D-49E2-4C56-B4A9-FE312EED1787}" srcOrd="0" destOrd="3" presId="urn:microsoft.com/office/officeart/2005/8/layout/chevron2"/>
    <dgm:cxn modelId="{3F5EDD4D-B04C-438B-81FF-BB901FF3BEEE}" srcId="{346D0105-7C98-490A-91BC-DF276828358C}" destId="{5DAB03BA-42C0-4BA4-A276-83DE86834448}" srcOrd="0" destOrd="0" parTransId="{12E745C2-08F8-4519-A244-D27666FDB811}" sibTransId="{994315EC-0AC2-4D2A-AED7-83C5C4BCEC36}"/>
    <dgm:cxn modelId="{C7A38527-9183-49D6-B57F-87559AA84313}" type="presOf" srcId="{A41CB318-B66D-4D63-8BD1-48BF83E5EEA1}" destId="{C3D7C831-01EE-4C1B-B1E3-2D6B869A7FD3}" srcOrd="0" destOrd="0" presId="urn:microsoft.com/office/officeart/2005/8/layout/chevron2"/>
    <dgm:cxn modelId="{7D136799-8337-44CF-8175-A377F7754615}" type="presOf" srcId="{2BE8FCA8-A933-4A69-B2F9-E289131E5D71}" destId="{C3D7C831-01EE-4C1B-B1E3-2D6B869A7FD3}" srcOrd="0" destOrd="2" presId="urn:microsoft.com/office/officeart/2005/8/layout/chevron2"/>
    <dgm:cxn modelId="{772A64FC-8265-4EC5-994D-7B3AD2D44E65}" srcId="{346D0105-7C98-490A-91BC-DF276828358C}" destId="{1D973662-7CBA-431C-ABC4-E896788812B2}" srcOrd="3" destOrd="0" parTransId="{103C31AA-8568-47CA-88FE-A270FE7C9B60}" sibTransId="{CC82D188-1933-4106-A9DE-08D0F109C351}"/>
    <dgm:cxn modelId="{3B2D69FD-663B-47ED-A3FC-378063241FDC}" srcId="{932577A0-AA63-4A12-AFA8-C2283AE7249D}" destId="{A41CB318-B66D-4D63-8BD1-48BF83E5EEA1}" srcOrd="0" destOrd="0" parTransId="{055418E7-0033-4F4E-8CA6-22C8A75FC485}" sibTransId="{5187AAE6-586D-4FDE-965A-863FDEC5F75C}"/>
    <dgm:cxn modelId="{CED3544F-51A7-422B-B8FB-9892FFD1230D}" srcId="{369EF466-3D29-4185-9A99-08C949B80A5C}" destId="{932577A0-AA63-4A12-AFA8-C2283AE7249D}" srcOrd="0" destOrd="0" parTransId="{4F1EFA2C-66B8-43C4-9F0A-E35492420D33}" sibTransId="{932E4DCB-8EA8-4E66-9233-4460D3A66987}"/>
    <dgm:cxn modelId="{06A1FADF-0EC6-4454-BB9C-650DA94728D7}" type="presOf" srcId="{346D0105-7C98-490A-91BC-DF276828358C}" destId="{F3D58229-A5C3-46FC-A0BF-0CBAF63B669F}" srcOrd="0" destOrd="0" presId="urn:microsoft.com/office/officeart/2005/8/layout/chevron2"/>
    <dgm:cxn modelId="{4AA651E3-95A2-4B49-A901-1DC0908139AF}" type="presOf" srcId="{54FD0525-405B-44E7-8C49-6791E49446B1}" destId="{C3D7C831-01EE-4C1B-B1E3-2D6B869A7FD3}" srcOrd="0" destOrd="1" presId="urn:microsoft.com/office/officeart/2005/8/layout/chevron2"/>
    <dgm:cxn modelId="{FB8494AA-D058-4880-8696-778768416838}" srcId="{346D0105-7C98-490A-91BC-DF276828358C}" destId="{D427C171-E797-4B71-910E-0B15E78DBB2C}" srcOrd="1" destOrd="0" parTransId="{32F262F5-4674-4490-ABDD-AF9D2594BC29}" sibTransId="{1A75D505-6CA9-457F-B4E9-BA269300346B}"/>
    <dgm:cxn modelId="{EACB118E-D586-4458-92C7-82E09289DB38}" type="presOf" srcId="{932577A0-AA63-4A12-AFA8-C2283AE7249D}" destId="{D1C3D2EE-D7C6-4802-AB65-491DCD271670}" srcOrd="0" destOrd="0" presId="urn:microsoft.com/office/officeart/2005/8/layout/chevron2"/>
    <dgm:cxn modelId="{BB4D82AA-255D-4013-B835-F285ABB78C64}" srcId="{932577A0-AA63-4A12-AFA8-C2283AE7249D}" destId="{2BE8FCA8-A933-4A69-B2F9-E289131E5D71}" srcOrd="2" destOrd="0" parTransId="{B41C2AA4-C720-44FB-9C25-5C3B451805B4}" sibTransId="{72EC0926-9DFF-44CB-9550-F0B6A9C19CDF}"/>
    <dgm:cxn modelId="{8F5A07AD-959B-46F4-94AF-37D2D1CF75B7}" srcId="{346D0105-7C98-490A-91BC-DF276828358C}" destId="{F49AF9A8-AD80-4B0D-AE29-3B5218B9AA20}" srcOrd="2" destOrd="0" parTransId="{AE4703E5-6D37-4A8C-AF5A-211E1D4735B3}" sibTransId="{CB2708D1-0386-43FF-AD9E-6C2B48A40C5A}"/>
    <dgm:cxn modelId="{15A14A6E-7D71-46E3-B392-F6600DE08342}" type="presOf" srcId="{369EF466-3D29-4185-9A99-08C949B80A5C}" destId="{E04230F6-85B1-487D-9617-B15FBD82D8BE}" srcOrd="0" destOrd="0" presId="urn:microsoft.com/office/officeart/2005/8/layout/chevron2"/>
    <dgm:cxn modelId="{34514DAC-9655-4EF8-820B-FD8CBC58D9A8}" srcId="{932577A0-AA63-4A12-AFA8-C2283AE7249D}" destId="{54FD0525-405B-44E7-8C49-6791E49446B1}" srcOrd="1" destOrd="0" parTransId="{9046A22B-DC10-43CE-B313-938E7A9D9781}" sibTransId="{0016AFE8-014A-4B6D-9BAE-83B04F00B788}"/>
    <dgm:cxn modelId="{716F59B9-19AB-4583-A80F-BEE46C18FBB1}" type="presOf" srcId="{F49AF9A8-AD80-4B0D-AE29-3B5218B9AA20}" destId="{001E413D-49E2-4C56-B4A9-FE312EED1787}" srcOrd="0" destOrd="2" presId="urn:microsoft.com/office/officeart/2005/8/layout/chevron2"/>
    <dgm:cxn modelId="{EF563E76-DBF8-4662-8FED-F1D4270C6CDA}" srcId="{369EF466-3D29-4185-9A99-08C949B80A5C}" destId="{346D0105-7C98-490A-91BC-DF276828358C}" srcOrd="1" destOrd="0" parTransId="{95A0A555-4AFC-4CC5-BB5F-F8A5EEBCD6CC}" sibTransId="{56273144-E4AD-43A8-B590-335A90DD6F45}"/>
    <dgm:cxn modelId="{175F9650-E821-414E-AFA3-769CD8995D5A}" type="presOf" srcId="{5DAB03BA-42C0-4BA4-A276-83DE86834448}" destId="{001E413D-49E2-4C56-B4A9-FE312EED1787}" srcOrd="0" destOrd="0" presId="urn:microsoft.com/office/officeart/2005/8/layout/chevron2"/>
    <dgm:cxn modelId="{9082A535-B3B4-4ACB-B2B2-2652298637B7}" type="presOf" srcId="{D427C171-E797-4B71-910E-0B15E78DBB2C}" destId="{001E413D-49E2-4C56-B4A9-FE312EED1787}" srcOrd="0" destOrd="1" presId="urn:microsoft.com/office/officeart/2005/8/layout/chevron2"/>
    <dgm:cxn modelId="{4B84FCB9-40FE-4240-9AAC-32BC87E06BFF}" type="presParOf" srcId="{E04230F6-85B1-487D-9617-B15FBD82D8BE}" destId="{8FC4B0C5-5426-4B24-A3BC-3BEB2A4B9150}" srcOrd="0" destOrd="0" presId="urn:microsoft.com/office/officeart/2005/8/layout/chevron2"/>
    <dgm:cxn modelId="{6CB57142-C966-40C3-B10D-7DDAADCB5E6C}" type="presParOf" srcId="{8FC4B0C5-5426-4B24-A3BC-3BEB2A4B9150}" destId="{D1C3D2EE-D7C6-4802-AB65-491DCD271670}" srcOrd="0" destOrd="0" presId="urn:microsoft.com/office/officeart/2005/8/layout/chevron2"/>
    <dgm:cxn modelId="{EB6AFDF8-2232-4070-A7B7-DB78E3B4AC17}" type="presParOf" srcId="{8FC4B0C5-5426-4B24-A3BC-3BEB2A4B9150}" destId="{C3D7C831-01EE-4C1B-B1E3-2D6B869A7FD3}" srcOrd="1" destOrd="0" presId="urn:microsoft.com/office/officeart/2005/8/layout/chevron2"/>
    <dgm:cxn modelId="{3335FA4F-DBF8-46B7-BE35-A731F3F5EB97}" type="presParOf" srcId="{E04230F6-85B1-487D-9617-B15FBD82D8BE}" destId="{F03A536D-BAEC-48C0-9B92-D375CF15382C}" srcOrd="1" destOrd="0" presId="urn:microsoft.com/office/officeart/2005/8/layout/chevron2"/>
    <dgm:cxn modelId="{E4B2FDFC-5921-443E-A310-414DCA1D72F8}" type="presParOf" srcId="{E04230F6-85B1-487D-9617-B15FBD82D8BE}" destId="{2B23C910-001B-400A-B28B-43EF42916FB7}" srcOrd="2" destOrd="0" presId="urn:microsoft.com/office/officeart/2005/8/layout/chevron2"/>
    <dgm:cxn modelId="{C654B27B-EDE4-494C-ABAB-D20A55D40A69}" type="presParOf" srcId="{2B23C910-001B-400A-B28B-43EF42916FB7}" destId="{F3D58229-A5C3-46FC-A0BF-0CBAF63B669F}" srcOrd="0" destOrd="0" presId="urn:microsoft.com/office/officeart/2005/8/layout/chevron2"/>
    <dgm:cxn modelId="{2CA6AE91-233A-4623-B783-53E86473CB7E}" type="presParOf" srcId="{2B23C910-001B-400A-B28B-43EF42916FB7}" destId="{001E413D-49E2-4C56-B4A9-FE312EED17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08FAE6-643C-4365-8C6F-70D8F8C7C75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7B7D5BC-D202-447C-BA33-B59C75F58AC7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住宿式照顧服務：夜間式與全日式</a:t>
          </a:r>
          <a:endParaRPr lang="zh-TW" altLang="en-US" sz="1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9074D23-080B-4137-90DF-8800C9DB928E}" type="parTrans" cxnId="{A92D408C-A325-42A0-A9A6-82FF9AE03DD0}">
      <dgm:prSet/>
      <dgm:spPr/>
      <dgm:t>
        <a:bodyPr/>
        <a:lstStyle/>
        <a:p>
          <a:endParaRPr lang="zh-TW" altLang="en-US"/>
        </a:p>
      </dgm:t>
    </dgm:pt>
    <dgm:pt modelId="{7778D8CC-2C61-4A7D-B6FA-C1A6DE54421B}" type="sibTrans" cxnId="{A92D408C-A325-42A0-A9A6-82FF9AE03DD0}">
      <dgm:prSet/>
      <dgm:spPr/>
      <dgm:t>
        <a:bodyPr/>
        <a:lstStyle/>
        <a:p>
          <a:endParaRPr lang="zh-TW" altLang="en-US"/>
        </a:p>
      </dgm:t>
    </dgm:pt>
    <dgm:pt modelId="{BFED58F1-4262-4678-834D-7083D618775F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社區家園：小型化的住宿服務機構</a:t>
          </a:r>
        </a:p>
      </dgm:t>
    </dgm:pt>
    <dgm:pt modelId="{BF1491DB-C4BC-48B6-A478-9F2870841ADC}" type="parTrans" cxnId="{708606D7-C129-4DB7-A4F3-44E1D9DB33BB}">
      <dgm:prSet/>
      <dgm:spPr/>
      <dgm:t>
        <a:bodyPr/>
        <a:lstStyle/>
        <a:p>
          <a:endParaRPr lang="zh-TW" altLang="en-US"/>
        </a:p>
      </dgm:t>
    </dgm:pt>
    <dgm:pt modelId="{3ADE4587-2509-458E-91A6-EA6181A63AB9}" type="sibTrans" cxnId="{708606D7-C129-4DB7-A4F3-44E1D9DB33BB}">
      <dgm:prSet/>
      <dgm:spPr/>
      <dgm:t>
        <a:bodyPr/>
        <a:lstStyle/>
        <a:p>
          <a:endParaRPr lang="zh-TW" altLang="en-US"/>
        </a:p>
      </dgm:t>
    </dgm:pt>
    <dgm:pt modelId="{749C50CB-3114-40B7-A3A8-5F7199199F99}">
      <dgm:prSet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臨時托育服務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\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喘息服務</a:t>
          </a:r>
          <a:endParaRPr lang="zh-TW" altLang="zh-TW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E095841-63D9-40F6-830F-B9B00788700D}" type="parTrans" cxnId="{2541FB9D-F49A-47B3-B08E-6579B05E8B51}">
      <dgm:prSet/>
      <dgm:spPr/>
      <dgm:t>
        <a:bodyPr/>
        <a:lstStyle/>
        <a:p>
          <a:endParaRPr lang="zh-TW" altLang="en-US"/>
        </a:p>
      </dgm:t>
    </dgm:pt>
    <dgm:pt modelId="{A2780FE4-D467-4F99-B374-466B09C0AC38}" type="sibTrans" cxnId="{2541FB9D-F49A-47B3-B08E-6579B05E8B51}">
      <dgm:prSet/>
      <dgm:spPr/>
      <dgm:t>
        <a:bodyPr/>
        <a:lstStyle/>
        <a:p>
          <a:endParaRPr lang="zh-TW" altLang="en-US"/>
        </a:p>
      </dgm:t>
    </dgm:pt>
    <dgm:pt modelId="{EC8B32E1-4A09-4F97-83C4-606D348A3746}">
      <dgm:prSet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社會處臨時托育服務：向承辦單位申請</a:t>
          </a:r>
          <a:endParaRPr lang="zh-TW" altLang="zh-TW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77174BD-1EB2-484B-8FAF-003AAAA7F711}" type="parTrans" cxnId="{6411E46C-A6FE-4F45-89D3-7079CE6542D9}">
      <dgm:prSet/>
      <dgm:spPr/>
      <dgm:t>
        <a:bodyPr/>
        <a:lstStyle/>
        <a:p>
          <a:endParaRPr lang="zh-TW" altLang="en-US"/>
        </a:p>
      </dgm:t>
    </dgm:pt>
    <dgm:pt modelId="{4A8DF146-AB1F-49FF-9170-16A298487D7F}" type="sibTrans" cxnId="{6411E46C-A6FE-4F45-89D3-7079CE6542D9}">
      <dgm:prSet/>
      <dgm:spPr/>
      <dgm:t>
        <a:bodyPr/>
        <a:lstStyle/>
        <a:p>
          <a:endParaRPr lang="zh-TW" altLang="en-US"/>
        </a:p>
      </dgm:t>
    </dgm:pt>
    <dgm:pt modelId="{CED46EAF-45F4-40A8-ACD1-1D3B35CA0AB8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向戶籍地鄉鎮市公所提出申請。</a:t>
          </a:r>
          <a:endParaRPr lang="zh-TW" altLang="en-US" sz="1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731A533-A3C6-4D96-BACE-046FC74F2C35}" type="parTrans" cxnId="{66D92948-C4B6-4EE3-836B-6E6F4AD221A7}">
      <dgm:prSet/>
      <dgm:spPr/>
      <dgm:t>
        <a:bodyPr/>
        <a:lstStyle/>
        <a:p>
          <a:endParaRPr lang="zh-TW" altLang="en-US"/>
        </a:p>
      </dgm:t>
    </dgm:pt>
    <dgm:pt modelId="{CB2B6A51-54B6-45F9-ABCF-259532A94F8B}" type="sibTrans" cxnId="{66D92948-C4B6-4EE3-836B-6E6F4AD221A7}">
      <dgm:prSet/>
      <dgm:spPr/>
      <dgm:t>
        <a:bodyPr/>
        <a:lstStyle/>
        <a:p>
          <a:endParaRPr lang="zh-TW" altLang="en-US"/>
        </a:p>
      </dgm:t>
    </dgm:pt>
    <dgm:pt modelId="{6C203A6D-3E24-4D21-9169-66B52EF6F43D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周一到週五夜間住宿家園，白天外出就業或接受日間服務</a:t>
          </a:r>
        </a:p>
      </dgm:t>
    </dgm:pt>
    <dgm:pt modelId="{3818527A-CAC5-4260-BBAA-D90445EA4746}" type="parTrans" cxnId="{FF5A4042-739B-43CA-8F1C-28099D4FA350}">
      <dgm:prSet/>
      <dgm:spPr/>
      <dgm:t>
        <a:bodyPr/>
        <a:lstStyle/>
        <a:p>
          <a:endParaRPr lang="zh-TW" altLang="en-US"/>
        </a:p>
      </dgm:t>
    </dgm:pt>
    <dgm:pt modelId="{2F999BA4-0D79-4DD8-AF0E-9A86F16DC7C4}" type="sibTrans" cxnId="{FF5A4042-739B-43CA-8F1C-28099D4FA350}">
      <dgm:prSet/>
      <dgm:spPr/>
      <dgm:t>
        <a:bodyPr/>
        <a:lstStyle/>
        <a:p>
          <a:endParaRPr lang="zh-TW" altLang="en-US"/>
        </a:p>
      </dgm:t>
    </dgm:pt>
    <dgm:pt modelId="{89D5F2CA-D4A9-47BE-A4EC-34B826A0618B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李勝賢文教基金會、伊甸基金會、牧心智能發展中心、智障者家長協會、無貳公益福利協進會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請看單張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 </a:t>
          </a:r>
          <a:r>
            <a:rPr lang="zh-TW" altLang="en-US" sz="16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藍色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1397B22-F626-4BED-86FE-DECC21AC00FF}" type="parTrans" cxnId="{047C8A12-23FE-465A-AB47-57482E478500}">
      <dgm:prSet/>
      <dgm:spPr/>
      <dgm:t>
        <a:bodyPr/>
        <a:lstStyle/>
        <a:p>
          <a:endParaRPr lang="zh-TW" altLang="en-US"/>
        </a:p>
      </dgm:t>
    </dgm:pt>
    <dgm:pt modelId="{89C4B7C7-E54F-4EFE-A7DE-AECE09D6EB03}" type="sibTrans" cxnId="{047C8A12-23FE-465A-AB47-57482E478500}">
      <dgm:prSet/>
      <dgm:spPr/>
      <dgm:t>
        <a:bodyPr/>
        <a:lstStyle/>
        <a:p>
          <a:endParaRPr lang="zh-TW" altLang="en-US"/>
        </a:p>
      </dgm:t>
    </dgm:pt>
    <dgm:pt modelId="{74520364-A01C-4B7D-9B40-6724E2C19C20}">
      <dgm:prSet custT="1"/>
      <dgm:spPr/>
      <dgm:t>
        <a:bodyPr/>
        <a:lstStyle/>
        <a:p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依接受的服務項目繳交費用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請單張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 </a:t>
          </a:r>
          <a:r>
            <a:rPr lang="zh-TW" altLang="en-US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白色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zh-TW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C673864-09E2-40B2-8856-DA3713AB62DC}" type="parTrans" cxnId="{03C75746-5F84-4508-AB2A-353EA6CE36E5}">
      <dgm:prSet/>
      <dgm:spPr/>
      <dgm:t>
        <a:bodyPr/>
        <a:lstStyle/>
        <a:p>
          <a:endParaRPr lang="zh-TW" altLang="en-US"/>
        </a:p>
      </dgm:t>
    </dgm:pt>
    <dgm:pt modelId="{330E7904-BB82-4D46-A6CE-01BF87D48440}" type="sibTrans" cxnId="{03C75746-5F84-4508-AB2A-353EA6CE36E5}">
      <dgm:prSet/>
      <dgm:spPr/>
      <dgm:t>
        <a:bodyPr/>
        <a:lstStyle/>
        <a:p>
          <a:endParaRPr lang="zh-TW" altLang="en-US"/>
        </a:p>
      </dgm:t>
    </dgm:pt>
    <dgm:pt modelId="{C19D1059-E99E-4C64-A664-BD84054F640E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依核定公文收取費用。</a:t>
          </a:r>
          <a:endParaRPr lang="zh-TW" altLang="en-US" sz="1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48559C-8BC4-46E1-B785-0B1A4F742C4A}" type="parTrans" cxnId="{4B0662A6-A4BD-4C33-BBD8-092D3DD1704C}">
      <dgm:prSet/>
      <dgm:spPr/>
      <dgm:t>
        <a:bodyPr/>
        <a:lstStyle/>
        <a:p>
          <a:endParaRPr lang="zh-TW" altLang="en-US"/>
        </a:p>
      </dgm:t>
    </dgm:pt>
    <dgm:pt modelId="{D8E3B833-618D-4F4D-B87F-AD2C613D473B}" type="sibTrans" cxnId="{4B0662A6-A4BD-4C33-BBD8-092D3DD1704C}">
      <dgm:prSet/>
      <dgm:spPr/>
      <dgm:t>
        <a:bodyPr/>
        <a:lstStyle/>
        <a:p>
          <a:endParaRPr lang="zh-TW" altLang="en-US"/>
        </a:p>
      </dgm:t>
    </dgm:pt>
    <dgm:pt modelId="{5178D125-EE01-4C20-899B-6BB486112072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向承辦單位提出申請，經需求評估核定。</a:t>
          </a:r>
        </a:p>
      </dgm:t>
    </dgm:pt>
    <dgm:pt modelId="{79FEB349-2C4B-4220-BE83-89F5C4B1A458}" type="parTrans" cxnId="{9DE4955E-93C3-4BE9-AA6F-76FC7FC054DD}">
      <dgm:prSet/>
      <dgm:spPr/>
      <dgm:t>
        <a:bodyPr/>
        <a:lstStyle/>
        <a:p>
          <a:endParaRPr lang="zh-TW" altLang="en-US"/>
        </a:p>
      </dgm:t>
    </dgm:pt>
    <dgm:pt modelId="{B8297BE9-23B6-4CDC-B92F-9755EF49B745}" type="sibTrans" cxnId="{9DE4955E-93C3-4BE9-AA6F-76FC7FC054DD}">
      <dgm:prSet/>
      <dgm:spPr/>
      <dgm:t>
        <a:bodyPr/>
        <a:lstStyle/>
        <a:p>
          <a:endParaRPr lang="zh-TW" altLang="en-US"/>
        </a:p>
      </dgm:t>
    </dgm:pt>
    <dgm:pt modelId="{00254821-AF65-4026-B49D-E62748770A21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需負擔餐費、服務使用費。</a:t>
          </a:r>
        </a:p>
      </dgm:t>
    </dgm:pt>
    <dgm:pt modelId="{580ABB1C-FFB2-4823-B9B7-431760F69EDF}" type="parTrans" cxnId="{629FAC50-7738-47BB-8E4D-4FE6C553161D}">
      <dgm:prSet/>
      <dgm:spPr/>
      <dgm:t>
        <a:bodyPr/>
        <a:lstStyle/>
        <a:p>
          <a:endParaRPr lang="zh-TW" altLang="en-US"/>
        </a:p>
      </dgm:t>
    </dgm:pt>
    <dgm:pt modelId="{33F98EE3-F366-461E-840C-31E42C693788}" type="sibTrans" cxnId="{629FAC50-7738-47BB-8E4D-4FE6C553161D}">
      <dgm:prSet/>
      <dgm:spPr/>
      <dgm:t>
        <a:bodyPr/>
        <a:lstStyle/>
        <a:p>
          <a:endParaRPr lang="zh-TW" altLang="en-US"/>
        </a:p>
      </dgm:t>
    </dgm:pt>
    <dgm:pt modelId="{043AAA6C-DE7F-4CB9-A523-F2EB1EAF355D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救星教養院、牧心智能發展中心、慎修養護中心</a:t>
          </a:r>
          <a:endParaRPr lang="zh-TW" altLang="en-US" sz="1600" b="1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83FF3C-D632-48B1-A8FD-4615DE90179F}" type="parTrans" cxnId="{6AECDC2A-A210-4750-98DB-935D3048E69A}">
      <dgm:prSet/>
      <dgm:spPr/>
      <dgm:t>
        <a:bodyPr/>
        <a:lstStyle/>
        <a:p>
          <a:endParaRPr lang="zh-TW" altLang="en-US"/>
        </a:p>
      </dgm:t>
    </dgm:pt>
    <dgm:pt modelId="{91D298ED-E9CB-4817-AB6B-22148230D153}" type="sibTrans" cxnId="{6AECDC2A-A210-4750-98DB-935D3048E69A}">
      <dgm:prSet/>
      <dgm:spPr/>
      <dgm:t>
        <a:bodyPr/>
        <a:lstStyle/>
        <a:p>
          <a:endParaRPr lang="zh-TW" altLang="en-US"/>
        </a:p>
      </dgm:t>
    </dgm:pt>
    <dgm:pt modelId="{6368F9EB-9C6A-45AA-A396-33106D1E5336}">
      <dgm:prSet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長期喘息服務：向長照中心申請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有：居家喘息、機構喘息、日照喘息、小規模多機能夜間喘息</a:t>
          </a:r>
          <a:endParaRPr lang="zh-TW" altLang="zh-TW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103E7A4-76B3-44CF-A2D6-AB6CEBA2A233}" type="parTrans" cxnId="{2D9D977D-B460-47F7-A04F-C2A5A1695320}">
      <dgm:prSet/>
      <dgm:spPr/>
      <dgm:t>
        <a:bodyPr/>
        <a:lstStyle/>
        <a:p>
          <a:endParaRPr lang="zh-TW" altLang="en-US"/>
        </a:p>
      </dgm:t>
    </dgm:pt>
    <dgm:pt modelId="{98A844A6-63EF-43F6-914C-5DAD0C3D3933}" type="sibTrans" cxnId="{2D9D977D-B460-47F7-A04F-C2A5A1695320}">
      <dgm:prSet/>
      <dgm:spPr/>
      <dgm:t>
        <a:bodyPr/>
        <a:lstStyle/>
        <a:p>
          <a:endParaRPr lang="zh-TW" altLang="en-US"/>
        </a:p>
      </dgm:t>
    </dgm:pt>
    <dgm:pt modelId="{FD5A4B35-05B2-40AC-9CFF-3C07CD15BFDA}">
      <dgm:prSet custT="1"/>
      <dgm:spPr/>
      <dgm:t>
        <a:bodyPr/>
        <a:lstStyle/>
        <a:p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(1)</a:t>
          </a:r>
          <a:r>
            <a:rPr lang="zh-TW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臨時照顧服務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zh-TW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定點式照顧服務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與在</a:t>
          </a:r>
          <a:r>
            <a:rPr lang="zh-TW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宅照顧服務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無接受隔夜住宿服務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zh-TW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A5722F-D1D2-453A-B215-956323FF3492}" type="parTrans" cxnId="{CEB29379-AB50-43A9-9243-A628918B369F}">
      <dgm:prSet/>
      <dgm:spPr/>
      <dgm:t>
        <a:bodyPr/>
        <a:lstStyle/>
        <a:p>
          <a:endParaRPr lang="zh-TW" altLang="en-US"/>
        </a:p>
      </dgm:t>
    </dgm:pt>
    <dgm:pt modelId="{0CBB3C14-88E0-4D46-BAD7-A03ED2AE59D9}" type="sibTrans" cxnId="{CEB29379-AB50-43A9-9243-A628918B369F}">
      <dgm:prSet/>
      <dgm:spPr/>
      <dgm:t>
        <a:bodyPr/>
        <a:lstStyle/>
        <a:p>
          <a:endParaRPr lang="zh-TW" altLang="en-US"/>
        </a:p>
      </dgm:t>
    </dgm:pt>
    <dgm:pt modelId="{F7702B10-FFF2-4449-B3BE-01BA83FE87AE}">
      <dgm:prSet custT="1"/>
      <dgm:spPr/>
      <dgm:t>
        <a:bodyPr/>
        <a:lstStyle/>
        <a:p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(2)</a:t>
          </a:r>
          <a:r>
            <a:rPr lang="zh-TW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短期照顧服務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 </a:t>
          </a:r>
          <a:r>
            <a:rPr lang="zh-TW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至承辦單位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接</a:t>
          </a:r>
          <a:r>
            <a:rPr lang="zh-TW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受照顧服務，提供住宿照顧服務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zh-TW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F9D3979-B83E-47CC-AEDB-A57CF78B0DB8}" type="parTrans" cxnId="{CE1377A6-7B48-4012-A50C-C01991B2629C}">
      <dgm:prSet/>
      <dgm:spPr/>
      <dgm:t>
        <a:bodyPr/>
        <a:lstStyle/>
        <a:p>
          <a:endParaRPr lang="zh-TW" altLang="en-US"/>
        </a:p>
      </dgm:t>
    </dgm:pt>
    <dgm:pt modelId="{E6A7251B-299E-42B8-A07C-C3885D02E3EB}" type="sibTrans" cxnId="{CE1377A6-7B48-4012-A50C-C01991B2629C}">
      <dgm:prSet/>
      <dgm:spPr/>
      <dgm:t>
        <a:bodyPr/>
        <a:lstStyle/>
        <a:p>
          <a:endParaRPr lang="zh-TW" altLang="en-US"/>
        </a:p>
      </dgm:t>
    </dgm:pt>
    <dgm:pt modelId="{82810F72-5AF5-4820-8D25-993324D3CD1B}" type="pres">
      <dgm:prSet presAssocID="{6108FAE6-643C-4365-8C6F-70D8F8C7C7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B545A0A-08E9-4C3F-92D4-1DE3D06A0F5C}" type="pres">
      <dgm:prSet presAssocID="{67B7D5BC-D202-447C-BA33-B59C75F58AC7}" presName="parentLin" presStyleCnt="0"/>
      <dgm:spPr/>
    </dgm:pt>
    <dgm:pt modelId="{7E771C09-5E8F-479B-AA3A-B51B8ADBAAF2}" type="pres">
      <dgm:prSet presAssocID="{67B7D5BC-D202-447C-BA33-B59C75F58AC7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BF7FC8E0-117F-4B21-8DCD-8EC23A2BB70A}" type="pres">
      <dgm:prSet presAssocID="{67B7D5BC-D202-447C-BA33-B59C75F58AC7}" presName="parentText" presStyleLbl="node1" presStyleIdx="0" presStyleCnt="3" custScaleY="12195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9EE265-1855-4357-887D-7061BAAFC01C}" type="pres">
      <dgm:prSet presAssocID="{67B7D5BC-D202-447C-BA33-B59C75F58AC7}" presName="negativeSpace" presStyleCnt="0"/>
      <dgm:spPr/>
    </dgm:pt>
    <dgm:pt modelId="{0B523F7E-3F45-4FC3-8E08-27233FA55FAF}" type="pres">
      <dgm:prSet presAssocID="{67B7D5BC-D202-447C-BA33-B59C75F58AC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55CD752-04CF-41A1-B749-DD85BABC2F32}" type="pres">
      <dgm:prSet presAssocID="{7778D8CC-2C61-4A7D-B6FA-C1A6DE54421B}" presName="spaceBetweenRectangles" presStyleCnt="0"/>
      <dgm:spPr/>
    </dgm:pt>
    <dgm:pt modelId="{9E6F8864-F341-4B8D-84EB-DD4CD27371E7}" type="pres">
      <dgm:prSet presAssocID="{BFED58F1-4262-4678-834D-7083D618775F}" presName="parentLin" presStyleCnt="0"/>
      <dgm:spPr/>
    </dgm:pt>
    <dgm:pt modelId="{33064DA0-C87D-40B3-9000-F0164B025B0A}" type="pres">
      <dgm:prSet presAssocID="{BFED58F1-4262-4678-834D-7083D618775F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AA1F58C8-CECE-4827-B5E7-A92E39248AF5}" type="pres">
      <dgm:prSet presAssocID="{BFED58F1-4262-4678-834D-7083D618775F}" presName="parentText" presStyleLbl="node1" presStyleIdx="1" presStyleCnt="3" custScaleY="12195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32A07B-C0F8-4FCD-812D-3F5A6EC333EA}" type="pres">
      <dgm:prSet presAssocID="{BFED58F1-4262-4678-834D-7083D618775F}" presName="negativeSpace" presStyleCnt="0"/>
      <dgm:spPr/>
    </dgm:pt>
    <dgm:pt modelId="{7E90EF8B-148B-4C44-941C-B1FCE861C3A6}" type="pres">
      <dgm:prSet presAssocID="{BFED58F1-4262-4678-834D-7083D618775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0B45E03-9A0A-4E4C-8120-40EFAF229CD5}" type="pres">
      <dgm:prSet presAssocID="{3ADE4587-2509-458E-91A6-EA6181A63AB9}" presName="spaceBetweenRectangles" presStyleCnt="0"/>
      <dgm:spPr/>
    </dgm:pt>
    <dgm:pt modelId="{007BBF15-97DE-4977-BEBB-CAB236CBE51A}" type="pres">
      <dgm:prSet presAssocID="{749C50CB-3114-40B7-A3A8-5F7199199F99}" presName="parentLin" presStyleCnt="0"/>
      <dgm:spPr/>
    </dgm:pt>
    <dgm:pt modelId="{07C3C879-7F0E-4C1B-B49D-270ED82585DE}" type="pres">
      <dgm:prSet presAssocID="{749C50CB-3114-40B7-A3A8-5F7199199F99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B46DEDC7-6B8A-4427-9985-FD10AE9EF72F}" type="pres">
      <dgm:prSet presAssocID="{749C50CB-3114-40B7-A3A8-5F7199199F99}" presName="parentText" presStyleLbl="node1" presStyleIdx="2" presStyleCnt="3" custScaleY="14227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C6337-9CBA-4BFC-B9F6-4A6CCDCABDEE}" type="pres">
      <dgm:prSet presAssocID="{749C50CB-3114-40B7-A3A8-5F7199199F99}" presName="negativeSpace" presStyleCnt="0"/>
      <dgm:spPr/>
    </dgm:pt>
    <dgm:pt modelId="{BEC2F058-2829-43C4-8A83-7B6DA7B7BFE2}" type="pres">
      <dgm:prSet presAssocID="{749C50CB-3114-40B7-A3A8-5F7199199F9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411E46C-A6FE-4F45-89D3-7079CE6542D9}" srcId="{749C50CB-3114-40B7-A3A8-5F7199199F99}" destId="{EC8B32E1-4A09-4F97-83C4-606D348A3746}" srcOrd="0" destOrd="0" parTransId="{177174BD-1EB2-484B-8FAF-003AAAA7F711}" sibTransId="{4A8DF146-AB1F-49FF-9170-16A298487D7F}"/>
    <dgm:cxn modelId="{629FAC50-7738-47BB-8E4D-4FE6C553161D}" srcId="{BFED58F1-4262-4678-834D-7083D618775F}" destId="{00254821-AF65-4026-B49D-E62748770A21}" srcOrd="2" destOrd="0" parTransId="{580ABB1C-FFB2-4823-B9B7-431760F69EDF}" sibTransId="{33F98EE3-F366-461E-840C-31E42C693788}"/>
    <dgm:cxn modelId="{D548C154-D041-4F24-9E92-4AE2179309C3}" type="presOf" srcId="{BFED58F1-4262-4678-834D-7083D618775F}" destId="{33064DA0-C87D-40B3-9000-F0164B025B0A}" srcOrd="0" destOrd="0" presId="urn:microsoft.com/office/officeart/2005/8/layout/list1"/>
    <dgm:cxn modelId="{EA319BDB-1EAA-4298-966B-C757924E9615}" type="presOf" srcId="{749C50CB-3114-40B7-A3A8-5F7199199F99}" destId="{07C3C879-7F0E-4C1B-B49D-270ED82585DE}" srcOrd="0" destOrd="0" presId="urn:microsoft.com/office/officeart/2005/8/layout/list1"/>
    <dgm:cxn modelId="{2541FB9D-F49A-47B3-B08E-6579B05E8B51}" srcId="{6108FAE6-643C-4365-8C6F-70D8F8C7C75D}" destId="{749C50CB-3114-40B7-A3A8-5F7199199F99}" srcOrd="2" destOrd="0" parTransId="{7E095841-63D9-40F6-830F-B9B00788700D}" sibTransId="{A2780FE4-D467-4F99-B374-466B09C0AC38}"/>
    <dgm:cxn modelId="{4B0662A6-A4BD-4C33-BBD8-092D3DD1704C}" srcId="{67B7D5BC-D202-447C-BA33-B59C75F58AC7}" destId="{C19D1059-E99E-4C64-A664-BD84054F640E}" srcOrd="1" destOrd="0" parTransId="{CE48559C-8BC4-46E1-B785-0B1A4F742C4A}" sibTransId="{D8E3B833-618D-4F4D-B87F-AD2C613D473B}"/>
    <dgm:cxn modelId="{7DA164C5-3760-4DB4-9AC9-53BEC0A489E5}" type="presOf" srcId="{F7702B10-FFF2-4449-B3BE-01BA83FE87AE}" destId="{BEC2F058-2829-43C4-8A83-7B6DA7B7BFE2}" srcOrd="0" destOrd="2" presId="urn:microsoft.com/office/officeart/2005/8/layout/list1"/>
    <dgm:cxn modelId="{B6758434-523D-484E-BEA0-FD8473A194AC}" type="presOf" srcId="{EC8B32E1-4A09-4F97-83C4-606D348A3746}" destId="{BEC2F058-2829-43C4-8A83-7B6DA7B7BFE2}" srcOrd="0" destOrd="0" presId="urn:microsoft.com/office/officeart/2005/8/layout/list1"/>
    <dgm:cxn modelId="{537547B5-C94B-492A-ABA8-49A69FE1E619}" type="presOf" srcId="{C19D1059-E99E-4C64-A664-BD84054F640E}" destId="{0B523F7E-3F45-4FC3-8E08-27233FA55FAF}" srcOrd="0" destOrd="1" presId="urn:microsoft.com/office/officeart/2005/8/layout/list1"/>
    <dgm:cxn modelId="{B8191863-31BE-4666-B8E7-43C1CF1F1D9F}" type="presOf" srcId="{67B7D5BC-D202-447C-BA33-B59C75F58AC7}" destId="{BF7FC8E0-117F-4B21-8DCD-8EC23A2BB70A}" srcOrd="1" destOrd="0" presId="urn:microsoft.com/office/officeart/2005/8/layout/list1"/>
    <dgm:cxn modelId="{66D92948-C4B6-4EE3-836B-6E6F4AD221A7}" srcId="{67B7D5BC-D202-447C-BA33-B59C75F58AC7}" destId="{CED46EAF-45F4-40A8-ACD1-1D3B35CA0AB8}" srcOrd="0" destOrd="0" parTransId="{9731A533-A3C6-4D96-BACE-046FC74F2C35}" sibTransId="{CB2B6A51-54B6-45F9-ABCF-259532A94F8B}"/>
    <dgm:cxn modelId="{047C8A12-23FE-465A-AB47-57482E478500}" srcId="{BFED58F1-4262-4678-834D-7083D618775F}" destId="{89D5F2CA-D4A9-47BE-A4EC-34B826A0618B}" srcOrd="3" destOrd="0" parTransId="{41397B22-F626-4BED-86FE-DECC21AC00FF}" sibTransId="{89C4B7C7-E54F-4EFE-A7DE-AECE09D6EB03}"/>
    <dgm:cxn modelId="{4071AAA7-B08A-4A95-9C75-84BA7EEE9A71}" type="presOf" srcId="{6108FAE6-643C-4365-8C6F-70D8F8C7C75D}" destId="{82810F72-5AF5-4820-8D25-993324D3CD1B}" srcOrd="0" destOrd="0" presId="urn:microsoft.com/office/officeart/2005/8/layout/list1"/>
    <dgm:cxn modelId="{6AECDC2A-A210-4750-98DB-935D3048E69A}" srcId="{67B7D5BC-D202-447C-BA33-B59C75F58AC7}" destId="{043AAA6C-DE7F-4CB9-A523-F2EB1EAF355D}" srcOrd="2" destOrd="0" parTransId="{5183FF3C-D632-48B1-A8FD-4615DE90179F}" sibTransId="{91D298ED-E9CB-4817-AB6B-22148230D153}"/>
    <dgm:cxn modelId="{38A09913-C1B2-432C-84EA-54BCD3511829}" type="presOf" srcId="{6C203A6D-3E24-4D21-9169-66B52EF6F43D}" destId="{7E90EF8B-148B-4C44-941C-B1FCE861C3A6}" srcOrd="0" destOrd="0" presId="urn:microsoft.com/office/officeart/2005/8/layout/list1"/>
    <dgm:cxn modelId="{9DE4955E-93C3-4BE9-AA6F-76FC7FC054DD}" srcId="{BFED58F1-4262-4678-834D-7083D618775F}" destId="{5178D125-EE01-4C20-899B-6BB486112072}" srcOrd="1" destOrd="0" parTransId="{79FEB349-2C4B-4220-BE83-89F5C4B1A458}" sibTransId="{B8297BE9-23B6-4CDC-B92F-9755EF49B745}"/>
    <dgm:cxn modelId="{CE1377A6-7B48-4012-A50C-C01991B2629C}" srcId="{749C50CB-3114-40B7-A3A8-5F7199199F99}" destId="{F7702B10-FFF2-4449-B3BE-01BA83FE87AE}" srcOrd="2" destOrd="0" parTransId="{6F9D3979-B83E-47CC-AEDB-A57CF78B0DB8}" sibTransId="{E6A7251B-299E-42B8-A07C-C3885D02E3EB}"/>
    <dgm:cxn modelId="{04022A7B-1A56-427E-8CAE-40662A4A3A60}" type="presOf" srcId="{FD5A4B35-05B2-40AC-9CFF-3C07CD15BFDA}" destId="{BEC2F058-2829-43C4-8A83-7B6DA7B7BFE2}" srcOrd="0" destOrd="1" presId="urn:microsoft.com/office/officeart/2005/8/layout/list1"/>
    <dgm:cxn modelId="{CEB29379-AB50-43A9-9243-A628918B369F}" srcId="{749C50CB-3114-40B7-A3A8-5F7199199F99}" destId="{FD5A4B35-05B2-40AC-9CFF-3C07CD15BFDA}" srcOrd="1" destOrd="0" parTransId="{CEA5722F-D1D2-453A-B215-956323FF3492}" sibTransId="{0CBB3C14-88E0-4D46-BAD7-A03ED2AE59D9}"/>
    <dgm:cxn modelId="{03C75746-5F84-4508-AB2A-353EA6CE36E5}" srcId="{749C50CB-3114-40B7-A3A8-5F7199199F99}" destId="{74520364-A01C-4B7D-9B40-6724E2C19C20}" srcOrd="4" destOrd="0" parTransId="{4C673864-09E2-40B2-8856-DA3713AB62DC}" sibTransId="{330E7904-BB82-4D46-A6CE-01BF87D48440}"/>
    <dgm:cxn modelId="{6EBC76ED-0E23-46CD-B608-D82A5D118405}" type="presOf" srcId="{6368F9EB-9C6A-45AA-A396-33106D1E5336}" destId="{BEC2F058-2829-43C4-8A83-7B6DA7B7BFE2}" srcOrd="0" destOrd="3" presId="urn:microsoft.com/office/officeart/2005/8/layout/list1"/>
    <dgm:cxn modelId="{2D9D977D-B460-47F7-A04F-C2A5A1695320}" srcId="{749C50CB-3114-40B7-A3A8-5F7199199F99}" destId="{6368F9EB-9C6A-45AA-A396-33106D1E5336}" srcOrd="3" destOrd="0" parTransId="{B103E7A4-76B3-44CF-A2D6-AB6CEBA2A233}" sibTransId="{98A844A6-63EF-43F6-914C-5DAD0C3D3933}"/>
    <dgm:cxn modelId="{A92D408C-A325-42A0-A9A6-82FF9AE03DD0}" srcId="{6108FAE6-643C-4365-8C6F-70D8F8C7C75D}" destId="{67B7D5BC-D202-447C-BA33-B59C75F58AC7}" srcOrd="0" destOrd="0" parTransId="{A9074D23-080B-4137-90DF-8800C9DB928E}" sibTransId="{7778D8CC-2C61-4A7D-B6FA-C1A6DE54421B}"/>
    <dgm:cxn modelId="{8ACE2542-D1BD-4F82-824B-AC79BE7ADD8F}" type="presOf" srcId="{043AAA6C-DE7F-4CB9-A523-F2EB1EAF355D}" destId="{0B523F7E-3F45-4FC3-8E08-27233FA55FAF}" srcOrd="0" destOrd="2" presId="urn:microsoft.com/office/officeart/2005/8/layout/list1"/>
    <dgm:cxn modelId="{FF5A4042-739B-43CA-8F1C-28099D4FA350}" srcId="{BFED58F1-4262-4678-834D-7083D618775F}" destId="{6C203A6D-3E24-4D21-9169-66B52EF6F43D}" srcOrd="0" destOrd="0" parTransId="{3818527A-CAC5-4260-BBAA-D90445EA4746}" sibTransId="{2F999BA4-0D79-4DD8-AF0E-9A86F16DC7C4}"/>
    <dgm:cxn modelId="{708606D7-C129-4DB7-A4F3-44E1D9DB33BB}" srcId="{6108FAE6-643C-4365-8C6F-70D8F8C7C75D}" destId="{BFED58F1-4262-4678-834D-7083D618775F}" srcOrd="1" destOrd="0" parTransId="{BF1491DB-C4BC-48B6-A478-9F2870841ADC}" sibTransId="{3ADE4587-2509-458E-91A6-EA6181A63AB9}"/>
    <dgm:cxn modelId="{D1B90323-8E2F-4F13-A574-25BF81B5D689}" type="presOf" srcId="{89D5F2CA-D4A9-47BE-A4EC-34B826A0618B}" destId="{7E90EF8B-148B-4C44-941C-B1FCE861C3A6}" srcOrd="0" destOrd="3" presId="urn:microsoft.com/office/officeart/2005/8/layout/list1"/>
    <dgm:cxn modelId="{18C5077A-3865-48D8-816D-46452E65B9FA}" type="presOf" srcId="{CED46EAF-45F4-40A8-ACD1-1D3B35CA0AB8}" destId="{0B523F7E-3F45-4FC3-8E08-27233FA55FAF}" srcOrd="0" destOrd="0" presId="urn:microsoft.com/office/officeart/2005/8/layout/list1"/>
    <dgm:cxn modelId="{F75430B2-72CF-459E-93C3-F66D24E00029}" type="presOf" srcId="{749C50CB-3114-40B7-A3A8-5F7199199F99}" destId="{B46DEDC7-6B8A-4427-9985-FD10AE9EF72F}" srcOrd="1" destOrd="0" presId="urn:microsoft.com/office/officeart/2005/8/layout/list1"/>
    <dgm:cxn modelId="{DFE89E12-4665-43B8-A75C-361177C6FB4B}" type="presOf" srcId="{00254821-AF65-4026-B49D-E62748770A21}" destId="{7E90EF8B-148B-4C44-941C-B1FCE861C3A6}" srcOrd="0" destOrd="2" presId="urn:microsoft.com/office/officeart/2005/8/layout/list1"/>
    <dgm:cxn modelId="{1E23EDF2-1CFC-49C5-B878-F5E58CDD12E0}" type="presOf" srcId="{74520364-A01C-4B7D-9B40-6724E2C19C20}" destId="{BEC2F058-2829-43C4-8A83-7B6DA7B7BFE2}" srcOrd="0" destOrd="4" presId="urn:microsoft.com/office/officeart/2005/8/layout/list1"/>
    <dgm:cxn modelId="{A21A26F9-6C79-4E5A-B76E-6EA68997F149}" type="presOf" srcId="{BFED58F1-4262-4678-834D-7083D618775F}" destId="{AA1F58C8-CECE-4827-B5E7-A92E39248AF5}" srcOrd="1" destOrd="0" presId="urn:microsoft.com/office/officeart/2005/8/layout/list1"/>
    <dgm:cxn modelId="{00842A8A-640A-4A8A-8FDE-501E3789C4CF}" type="presOf" srcId="{67B7D5BC-D202-447C-BA33-B59C75F58AC7}" destId="{7E771C09-5E8F-479B-AA3A-B51B8ADBAAF2}" srcOrd="0" destOrd="0" presId="urn:microsoft.com/office/officeart/2005/8/layout/list1"/>
    <dgm:cxn modelId="{425E7510-E630-4215-8D39-17B0E540C83E}" type="presOf" srcId="{5178D125-EE01-4C20-899B-6BB486112072}" destId="{7E90EF8B-148B-4C44-941C-B1FCE861C3A6}" srcOrd="0" destOrd="1" presId="urn:microsoft.com/office/officeart/2005/8/layout/list1"/>
    <dgm:cxn modelId="{F0973ACC-8868-492A-BC2C-72D21D6D7CB8}" type="presParOf" srcId="{82810F72-5AF5-4820-8D25-993324D3CD1B}" destId="{FB545A0A-08E9-4C3F-92D4-1DE3D06A0F5C}" srcOrd="0" destOrd="0" presId="urn:microsoft.com/office/officeart/2005/8/layout/list1"/>
    <dgm:cxn modelId="{9666E8D4-0009-4308-A43C-56DAAFFC50F8}" type="presParOf" srcId="{FB545A0A-08E9-4C3F-92D4-1DE3D06A0F5C}" destId="{7E771C09-5E8F-479B-AA3A-B51B8ADBAAF2}" srcOrd="0" destOrd="0" presId="urn:microsoft.com/office/officeart/2005/8/layout/list1"/>
    <dgm:cxn modelId="{89736A31-74B7-4FCD-8739-D1EC222EE5F3}" type="presParOf" srcId="{FB545A0A-08E9-4C3F-92D4-1DE3D06A0F5C}" destId="{BF7FC8E0-117F-4B21-8DCD-8EC23A2BB70A}" srcOrd="1" destOrd="0" presId="urn:microsoft.com/office/officeart/2005/8/layout/list1"/>
    <dgm:cxn modelId="{496B32E7-9A5F-4D0B-B3A1-6EE18AE08993}" type="presParOf" srcId="{82810F72-5AF5-4820-8D25-993324D3CD1B}" destId="{5F9EE265-1855-4357-887D-7061BAAFC01C}" srcOrd="1" destOrd="0" presId="urn:microsoft.com/office/officeart/2005/8/layout/list1"/>
    <dgm:cxn modelId="{368909AC-1964-4E96-A6BF-FEFBDEE34B24}" type="presParOf" srcId="{82810F72-5AF5-4820-8D25-993324D3CD1B}" destId="{0B523F7E-3F45-4FC3-8E08-27233FA55FAF}" srcOrd="2" destOrd="0" presId="urn:microsoft.com/office/officeart/2005/8/layout/list1"/>
    <dgm:cxn modelId="{BE2DE255-0B13-411E-8F12-F0BBD03ABE92}" type="presParOf" srcId="{82810F72-5AF5-4820-8D25-993324D3CD1B}" destId="{E55CD752-04CF-41A1-B749-DD85BABC2F32}" srcOrd="3" destOrd="0" presId="urn:microsoft.com/office/officeart/2005/8/layout/list1"/>
    <dgm:cxn modelId="{D57DB12F-3B96-4396-BB4E-04E3B4228EBE}" type="presParOf" srcId="{82810F72-5AF5-4820-8D25-993324D3CD1B}" destId="{9E6F8864-F341-4B8D-84EB-DD4CD27371E7}" srcOrd="4" destOrd="0" presId="urn:microsoft.com/office/officeart/2005/8/layout/list1"/>
    <dgm:cxn modelId="{A02A26C4-D13E-456D-8A14-8A273BBD4B0B}" type="presParOf" srcId="{9E6F8864-F341-4B8D-84EB-DD4CD27371E7}" destId="{33064DA0-C87D-40B3-9000-F0164B025B0A}" srcOrd="0" destOrd="0" presId="urn:microsoft.com/office/officeart/2005/8/layout/list1"/>
    <dgm:cxn modelId="{DD4B6BFA-B858-4075-8CDA-A9468D624F13}" type="presParOf" srcId="{9E6F8864-F341-4B8D-84EB-DD4CD27371E7}" destId="{AA1F58C8-CECE-4827-B5E7-A92E39248AF5}" srcOrd="1" destOrd="0" presId="urn:microsoft.com/office/officeart/2005/8/layout/list1"/>
    <dgm:cxn modelId="{A2A71B8D-58F4-44EF-A0CF-E08042527C8D}" type="presParOf" srcId="{82810F72-5AF5-4820-8D25-993324D3CD1B}" destId="{7F32A07B-C0F8-4FCD-812D-3F5A6EC333EA}" srcOrd="5" destOrd="0" presId="urn:microsoft.com/office/officeart/2005/8/layout/list1"/>
    <dgm:cxn modelId="{9E747EA4-3A06-4EF1-9148-F0DA74C969DC}" type="presParOf" srcId="{82810F72-5AF5-4820-8D25-993324D3CD1B}" destId="{7E90EF8B-148B-4C44-941C-B1FCE861C3A6}" srcOrd="6" destOrd="0" presId="urn:microsoft.com/office/officeart/2005/8/layout/list1"/>
    <dgm:cxn modelId="{98C460C1-39D2-42A8-9A83-06406528D612}" type="presParOf" srcId="{82810F72-5AF5-4820-8D25-993324D3CD1B}" destId="{B0B45E03-9A0A-4E4C-8120-40EFAF229CD5}" srcOrd="7" destOrd="0" presId="urn:microsoft.com/office/officeart/2005/8/layout/list1"/>
    <dgm:cxn modelId="{D7EE7AAF-A1BF-46AD-B76E-0BE6DB767ACE}" type="presParOf" srcId="{82810F72-5AF5-4820-8D25-993324D3CD1B}" destId="{007BBF15-97DE-4977-BEBB-CAB236CBE51A}" srcOrd="8" destOrd="0" presId="urn:microsoft.com/office/officeart/2005/8/layout/list1"/>
    <dgm:cxn modelId="{9EA68EE5-B047-4226-B568-1BAB7D6CB6AB}" type="presParOf" srcId="{007BBF15-97DE-4977-BEBB-CAB236CBE51A}" destId="{07C3C879-7F0E-4C1B-B49D-270ED82585DE}" srcOrd="0" destOrd="0" presId="urn:microsoft.com/office/officeart/2005/8/layout/list1"/>
    <dgm:cxn modelId="{0C060AB0-2873-4411-8F16-17BE0A2496C3}" type="presParOf" srcId="{007BBF15-97DE-4977-BEBB-CAB236CBE51A}" destId="{B46DEDC7-6B8A-4427-9985-FD10AE9EF72F}" srcOrd="1" destOrd="0" presId="urn:microsoft.com/office/officeart/2005/8/layout/list1"/>
    <dgm:cxn modelId="{A0338724-877E-472C-9E17-2A8D2A55A51C}" type="presParOf" srcId="{82810F72-5AF5-4820-8D25-993324D3CD1B}" destId="{1ACC6337-9CBA-4BFC-B9F6-4A6CCDCABDEE}" srcOrd="9" destOrd="0" presId="urn:microsoft.com/office/officeart/2005/8/layout/list1"/>
    <dgm:cxn modelId="{8181D8C0-B003-41BC-BD66-38DCE1F96E3F}" type="presParOf" srcId="{82810F72-5AF5-4820-8D25-993324D3CD1B}" destId="{BEC2F058-2829-43C4-8A83-7B6DA7B7BFE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D58BD9E-0544-48A2-AA9A-EEB8ABE09778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1A4FEBA-DBBA-45CF-8989-AEC97C8A445C}">
      <dgm:prSet phldrT="[文字]"/>
      <dgm:spPr/>
      <dgm:t>
        <a:bodyPr/>
        <a:lstStyle/>
        <a:p>
          <a:r>
            <a:rPr lang="zh-TW" altLang="en-US" b="1" dirty="0" smtClean="0"/>
            <a:t>家長需求</a:t>
          </a:r>
          <a:endParaRPr lang="zh-TW" altLang="en-US" b="1" dirty="0"/>
        </a:p>
      </dgm:t>
    </dgm:pt>
    <dgm:pt modelId="{CDD0BE03-839F-4DEF-9362-069DE3D483FF}" type="parTrans" cxnId="{0BFC3814-8EFD-477A-A7A1-040EC85C002F}">
      <dgm:prSet/>
      <dgm:spPr/>
      <dgm:t>
        <a:bodyPr/>
        <a:lstStyle/>
        <a:p>
          <a:endParaRPr lang="zh-TW" altLang="en-US"/>
        </a:p>
      </dgm:t>
    </dgm:pt>
    <dgm:pt modelId="{CD046A81-BEA5-4EF5-B10B-B8AB32EA59DC}" type="sibTrans" cxnId="{0BFC3814-8EFD-477A-A7A1-040EC85C002F}">
      <dgm:prSet/>
      <dgm:spPr/>
      <dgm:t>
        <a:bodyPr/>
        <a:lstStyle/>
        <a:p>
          <a:endParaRPr lang="zh-TW" altLang="en-US"/>
        </a:p>
      </dgm:t>
    </dgm:pt>
    <dgm:pt modelId="{1E2766AA-FFDC-4B60-B3DB-4C5396BA5FE2}">
      <dgm:prSet phldrT="[文字]"/>
      <dgm:spPr/>
      <dgm:t>
        <a:bodyPr/>
        <a:lstStyle/>
        <a:p>
          <a:r>
            <a:rPr lang="zh-TW" altLang="en-US" b="1" dirty="0" smtClean="0"/>
            <a:t>機構媒合</a:t>
          </a:r>
          <a:endParaRPr lang="en-US" altLang="zh-TW" b="1" dirty="0" smtClean="0"/>
        </a:p>
      </dgm:t>
    </dgm:pt>
    <dgm:pt modelId="{D0F4ADA5-FC2B-495E-8F68-7A1E7E68D97F}" type="parTrans" cxnId="{00D498D7-D1E8-443A-B801-EA8F8405458C}">
      <dgm:prSet/>
      <dgm:spPr/>
      <dgm:t>
        <a:bodyPr/>
        <a:lstStyle/>
        <a:p>
          <a:endParaRPr lang="zh-TW" altLang="en-US"/>
        </a:p>
      </dgm:t>
    </dgm:pt>
    <dgm:pt modelId="{E404477A-31B1-4522-A2A0-E2A19532E7F2}" type="sibTrans" cxnId="{00D498D7-D1E8-443A-B801-EA8F8405458C}">
      <dgm:prSet/>
      <dgm:spPr/>
      <dgm:t>
        <a:bodyPr/>
        <a:lstStyle/>
        <a:p>
          <a:endParaRPr lang="zh-TW" altLang="en-US"/>
        </a:p>
      </dgm:t>
    </dgm:pt>
    <dgm:pt modelId="{957DD7DF-9770-4A0A-8A2C-E1BC5A8BBCDB}">
      <dgm:prSet phldrT="[文字]"/>
      <dgm:spPr/>
      <dgm:t>
        <a:bodyPr/>
        <a:lstStyle/>
        <a:p>
          <a:r>
            <a:rPr lang="zh-TW" altLang="en-US" b="1" dirty="0" smtClean="0"/>
            <a:t>書面申請</a:t>
          </a:r>
          <a:endParaRPr lang="zh-TW" altLang="en-US" b="1" dirty="0"/>
        </a:p>
      </dgm:t>
    </dgm:pt>
    <dgm:pt modelId="{8347C9F1-DC26-40F8-AEF4-70AC0FDC53A3}" type="parTrans" cxnId="{FBC88A59-115E-406D-BDDD-95097836649F}">
      <dgm:prSet/>
      <dgm:spPr/>
      <dgm:t>
        <a:bodyPr/>
        <a:lstStyle/>
        <a:p>
          <a:endParaRPr lang="zh-TW" altLang="en-US"/>
        </a:p>
      </dgm:t>
    </dgm:pt>
    <dgm:pt modelId="{D19461EA-E510-42DA-93B7-A6660E9BB845}" type="sibTrans" cxnId="{FBC88A59-115E-406D-BDDD-95097836649F}">
      <dgm:prSet/>
      <dgm:spPr/>
      <dgm:t>
        <a:bodyPr/>
        <a:lstStyle/>
        <a:p>
          <a:endParaRPr lang="zh-TW" altLang="en-US"/>
        </a:p>
      </dgm:t>
    </dgm:pt>
    <dgm:pt modelId="{694BAAE4-E85D-40D1-A94E-58B7B20ADFDB}">
      <dgm:prSet phldrT="[文字]"/>
      <dgm:spPr/>
      <dgm:t>
        <a:bodyPr/>
        <a:lstStyle/>
        <a:p>
          <a:r>
            <a:rPr lang="zh-TW" altLang="en-US" b="1" dirty="0" smtClean="0"/>
            <a:t>接受服務</a:t>
          </a:r>
          <a:endParaRPr lang="zh-TW" altLang="en-US" b="1" dirty="0"/>
        </a:p>
      </dgm:t>
    </dgm:pt>
    <dgm:pt modelId="{A5F8D71D-C36A-4B8D-9A87-8232D115D56E}" type="parTrans" cxnId="{0535030E-AE68-4D88-B83E-1A70838AD7F9}">
      <dgm:prSet/>
      <dgm:spPr/>
      <dgm:t>
        <a:bodyPr/>
        <a:lstStyle/>
        <a:p>
          <a:endParaRPr lang="zh-TW" altLang="en-US"/>
        </a:p>
      </dgm:t>
    </dgm:pt>
    <dgm:pt modelId="{6ECBBFF0-AC45-401C-828F-9B42ADC946AA}" type="sibTrans" cxnId="{0535030E-AE68-4D88-B83E-1A70838AD7F9}">
      <dgm:prSet/>
      <dgm:spPr/>
      <dgm:t>
        <a:bodyPr/>
        <a:lstStyle/>
        <a:p>
          <a:endParaRPr lang="zh-TW" altLang="en-US"/>
        </a:p>
      </dgm:t>
    </dgm:pt>
    <dgm:pt modelId="{18F278B2-49DE-4F83-BDFD-6AF719E48049}" type="pres">
      <dgm:prSet presAssocID="{AD58BD9E-0544-48A2-AA9A-EEB8ABE09778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80512C19-B14F-4C4C-B203-4225C971F822}" type="pres">
      <dgm:prSet presAssocID="{31A4FEBA-DBBA-45CF-8989-AEC97C8A445C}" presName="Accent1" presStyleCnt="0"/>
      <dgm:spPr/>
    </dgm:pt>
    <dgm:pt modelId="{9F4D80A6-7210-4C8C-859E-CFF0EC638209}" type="pres">
      <dgm:prSet presAssocID="{31A4FEBA-DBBA-45CF-8989-AEC97C8A445C}" presName="Accent" presStyleLbl="node1" presStyleIdx="0" presStyleCnt="4"/>
      <dgm:spPr/>
    </dgm:pt>
    <dgm:pt modelId="{0F05D36D-9405-4036-9B63-D4C1C578A213}" type="pres">
      <dgm:prSet presAssocID="{31A4FEBA-DBBA-45CF-8989-AEC97C8A445C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F1D499C-C979-497D-B817-559E082B1C19}" type="pres">
      <dgm:prSet presAssocID="{1E2766AA-FFDC-4B60-B3DB-4C5396BA5FE2}" presName="Accent2" presStyleCnt="0"/>
      <dgm:spPr/>
    </dgm:pt>
    <dgm:pt modelId="{53F7CF5A-FCB7-4C9F-8ECF-B2D0A24CB68D}" type="pres">
      <dgm:prSet presAssocID="{1E2766AA-FFDC-4B60-B3DB-4C5396BA5FE2}" presName="Accent" presStyleLbl="node1" presStyleIdx="1" presStyleCnt="4"/>
      <dgm:spPr/>
    </dgm:pt>
    <dgm:pt modelId="{39809F33-8900-41DB-BAA4-2C0E28ECCC56}" type="pres">
      <dgm:prSet presAssocID="{1E2766AA-FFDC-4B60-B3DB-4C5396BA5FE2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BC3014-D5C1-46AA-B1B0-4F6206EC0529}" type="pres">
      <dgm:prSet presAssocID="{957DD7DF-9770-4A0A-8A2C-E1BC5A8BBCDB}" presName="Accent3" presStyleCnt="0"/>
      <dgm:spPr/>
    </dgm:pt>
    <dgm:pt modelId="{D999E806-D155-4F62-8DC5-75A1B237BB0D}" type="pres">
      <dgm:prSet presAssocID="{957DD7DF-9770-4A0A-8A2C-E1BC5A8BBCDB}" presName="Accent" presStyleLbl="node1" presStyleIdx="2" presStyleCnt="4"/>
      <dgm:spPr/>
    </dgm:pt>
    <dgm:pt modelId="{B0F9B81B-9799-48A6-9E11-7E01BB2DB124}" type="pres">
      <dgm:prSet presAssocID="{957DD7DF-9770-4A0A-8A2C-E1BC5A8BBCDB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1CB340A-E51B-4F9C-92F9-72C8F771EC31}" type="pres">
      <dgm:prSet presAssocID="{694BAAE4-E85D-40D1-A94E-58B7B20ADFDB}" presName="Accent4" presStyleCnt="0"/>
      <dgm:spPr/>
    </dgm:pt>
    <dgm:pt modelId="{69BF63C2-0E62-4F5C-9B5F-8BA4787386AA}" type="pres">
      <dgm:prSet presAssocID="{694BAAE4-E85D-40D1-A94E-58B7B20ADFDB}" presName="Accent" presStyleLbl="node1" presStyleIdx="3" presStyleCnt="4"/>
      <dgm:spPr/>
    </dgm:pt>
    <dgm:pt modelId="{DC66D4F9-F12D-44E6-9A46-BF2F788335A0}" type="pres">
      <dgm:prSet presAssocID="{694BAAE4-E85D-40D1-A94E-58B7B20ADFDB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535030E-AE68-4D88-B83E-1A70838AD7F9}" srcId="{AD58BD9E-0544-48A2-AA9A-EEB8ABE09778}" destId="{694BAAE4-E85D-40D1-A94E-58B7B20ADFDB}" srcOrd="3" destOrd="0" parTransId="{A5F8D71D-C36A-4B8D-9A87-8232D115D56E}" sibTransId="{6ECBBFF0-AC45-401C-828F-9B42ADC946AA}"/>
    <dgm:cxn modelId="{0BFC3814-8EFD-477A-A7A1-040EC85C002F}" srcId="{AD58BD9E-0544-48A2-AA9A-EEB8ABE09778}" destId="{31A4FEBA-DBBA-45CF-8989-AEC97C8A445C}" srcOrd="0" destOrd="0" parTransId="{CDD0BE03-839F-4DEF-9362-069DE3D483FF}" sibTransId="{CD046A81-BEA5-4EF5-B10B-B8AB32EA59DC}"/>
    <dgm:cxn modelId="{52112C86-EB47-457F-906B-EDB2FF4F2F06}" type="presOf" srcId="{31A4FEBA-DBBA-45CF-8989-AEC97C8A445C}" destId="{0F05D36D-9405-4036-9B63-D4C1C578A213}" srcOrd="0" destOrd="0" presId="urn:microsoft.com/office/officeart/2009/layout/CircleArrowProcess"/>
    <dgm:cxn modelId="{E746AD28-8C79-4479-9B1F-147D7952C795}" type="presOf" srcId="{1E2766AA-FFDC-4B60-B3DB-4C5396BA5FE2}" destId="{39809F33-8900-41DB-BAA4-2C0E28ECCC56}" srcOrd="0" destOrd="0" presId="urn:microsoft.com/office/officeart/2009/layout/CircleArrowProcess"/>
    <dgm:cxn modelId="{FBC88A59-115E-406D-BDDD-95097836649F}" srcId="{AD58BD9E-0544-48A2-AA9A-EEB8ABE09778}" destId="{957DD7DF-9770-4A0A-8A2C-E1BC5A8BBCDB}" srcOrd="2" destOrd="0" parTransId="{8347C9F1-DC26-40F8-AEF4-70AC0FDC53A3}" sibTransId="{D19461EA-E510-42DA-93B7-A6660E9BB845}"/>
    <dgm:cxn modelId="{7186132F-DD42-4C9F-938E-64A30EBF1B58}" type="presOf" srcId="{694BAAE4-E85D-40D1-A94E-58B7B20ADFDB}" destId="{DC66D4F9-F12D-44E6-9A46-BF2F788335A0}" srcOrd="0" destOrd="0" presId="urn:microsoft.com/office/officeart/2009/layout/CircleArrowProcess"/>
    <dgm:cxn modelId="{00D498D7-D1E8-443A-B801-EA8F8405458C}" srcId="{AD58BD9E-0544-48A2-AA9A-EEB8ABE09778}" destId="{1E2766AA-FFDC-4B60-B3DB-4C5396BA5FE2}" srcOrd="1" destOrd="0" parTransId="{D0F4ADA5-FC2B-495E-8F68-7A1E7E68D97F}" sibTransId="{E404477A-31B1-4522-A2A0-E2A19532E7F2}"/>
    <dgm:cxn modelId="{5D63E38F-8BDC-4532-8102-63AEB906370A}" type="presOf" srcId="{AD58BD9E-0544-48A2-AA9A-EEB8ABE09778}" destId="{18F278B2-49DE-4F83-BDFD-6AF719E48049}" srcOrd="0" destOrd="0" presId="urn:microsoft.com/office/officeart/2009/layout/CircleArrowProcess"/>
    <dgm:cxn modelId="{76029818-D97F-4A84-92FA-8EC1E9A045A7}" type="presOf" srcId="{957DD7DF-9770-4A0A-8A2C-E1BC5A8BBCDB}" destId="{B0F9B81B-9799-48A6-9E11-7E01BB2DB124}" srcOrd="0" destOrd="0" presId="urn:microsoft.com/office/officeart/2009/layout/CircleArrowProcess"/>
    <dgm:cxn modelId="{23D6670F-6D6E-4C9C-97F7-9D8523D67A03}" type="presParOf" srcId="{18F278B2-49DE-4F83-BDFD-6AF719E48049}" destId="{80512C19-B14F-4C4C-B203-4225C971F822}" srcOrd="0" destOrd="0" presId="urn:microsoft.com/office/officeart/2009/layout/CircleArrowProcess"/>
    <dgm:cxn modelId="{C364E748-E20E-45C1-8DBB-768E0404F578}" type="presParOf" srcId="{80512C19-B14F-4C4C-B203-4225C971F822}" destId="{9F4D80A6-7210-4C8C-859E-CFF0EC638209}" srcOrd="0" destOrd="0" presId="urn:microsoft.com/office/officeart/2009/layout/CircleArrowProcess"/>
    <dgm:cxn modelId="{1D0FA2B5-A171-4C1E-B078-98BFC024016F}" type="presParOf" srcId="{18F278B2-49DE-4F83-BDFD-6AF719E48049}" destId="{0F05D36D-9405-4036-9B63-D4C1C578A213}" srcOrd="1" destOrd="0" presId="urn:microsoft.com/office/officeart/2009/layout/CircleArrowProcess"/>
    <dgm:cxn modelId="{DFD171C5-2AB9-4281-A94F-85BAFC6F70F8}" type="presParOf" srcId="{18F278B2-49DE-4F83-BDFD-6AF719E48049}" destId="{FF1D499C-C979-497D-B817-559E082B1C19}" srcOrd="2" destOrd="0" presId="urn:microsoft.com/office/officeart/2009/layout/CircleArrowProcess"/>
    <dgm:cxn modelId="{A0CBEE15-927C-4BF0-87EF-46DF96032137}" type="presParOf" srcId="{FF1D499C-C979-497D-B817-559E082B1C19}" destId="{53F7CF5A-FCB7-4C9F-8ECF-B2D0A24CB68D}" srcOrd="0" destOrd="0" presId="urn:microsoft.com/office/officeart/2009/layout/CircleArrowProcess"/>
    <dgm:cxn modelId="{B41E6901-369A-4589-82BE-2DD5CC97D48A}" type="presParOf" srcId="{18F278B2-49DE-4F83-BDFD-6AF719E48049}" destId="{39809F33-8900-41DB-BAA4-2C0E28ECCC56}" srcOrd="3" destOrd="0" presId="urn:microsoft.com/office/officeart/2009/layout/CircleArrowProcess"/>
    <dgm:cxn modelId="{E5B378CE-AB26-4899-ABCF-E50ED8F8EA36}" type="presParOf" srcId="{18F278B2-49DE-4F83-BDFD-6AF719E48049}" destId="{C5BC3014-D5C1-46AA-B1B0-4F6206EC0529}" srcOrd="4" destOrd="0" presId="urn:microsoft.com/office/officeart/2009/layout/CircleArrowProcess"/>
    <dgm:cxn modelId="{8582B468-97C7-452A-82E2-14E608D0A202}" type="presParOf" srcId="{C5BC3014-D5C1-46AA-B1B0-4F6206EC0529}" destId="{D999E806-D155-4F62-8DC5-75A1B237BB0D}" srcOrd="0" destOrd="0" presId="urn:microsoft.com/office/officeart/2009/layout/CircleArrowProcess"/>
    <dgm:cxn modelId="{7D8074D6-2282-426C-B71E-DD7A28A408C9}" type="presParOf" srcId="{18F278B2-49DE-4F83-BDFD-6AF719E48049}" destId="{B0F9B81B-9799-48A6-9E11-7E01BB2DB124}" srcOrd="5" destOrd="0" presId="urn:microsoft.com/office/officeart/2009/layout/CircleArrowProcess"/>
    <dgm:cxn modelId="{9045CAB6-C5EF-4614-98EF-82496B6101DA}" type="presParOf" srcId="{18F278B2-49DE-4F83-BDFD-6AF719E48049}" destId="{C1CB340A-E51B-4F9C-92F9-72C8F771EC31}" srcOrd="6" destOrd="0" presId="urn:microsoft.com/office/officeart/2009/layout/CircleArrowProcess"/>
    <dgm:cxn modelId="{7923B5F2-FC21-484C-96A5-D530FD59D9AC}" type="presParOf" srcId="{C1CB340A-E51B-4F9C-92F9-72C8F771EC31}" destId="{69BF63C2-0E62-4F5C-9B5F-8BA4787386AA}" srcOrd="0" destOrd="0" presId="urn:microsoft.com/office/officeart/2009/layout/CircleArrowProcess"/>
    <dgm:cxn modelId="{A2ACD3E1-1DE3-49A4-A30F-0CE4D3AA2820}" type="presParOf" srcId="{18F278B2-49DE-4F83-BDFD-6AF719E48049}" destId="{DC66D4F9-F12D-44E6-9A46-BF2F788335A0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1362F71-E6D0-49BB-9342-40BFD9BB81BB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7A73D94E-6159-48ED-A62F-60C550D13651}">
      <dgm:prSet phldrT="[文字]" custT="1"/>
      <dgm:spPr/>
      <dgm:t>
        <a:bodyPr/>
        <a:lstStyle/>
        <a:p>
          <a:r>
            <a:rPr lang="zh-TW" altLang="en-US" sz="2000" b="1" dirty="0" smtClean="0"/>
            <a:t>社會處</a:t>
          </a:r>
          <a:endParaRPr lang="zh-TW" altLang="en-US" sz="2000" b="1" dirty="0"/>
        </a:p>
      </dgm:t>
    </dgm:pt>
    <dgm:pt modelId="{49B07076-6343-49E8-8043-FAA831E2D25D}" type="parTrans" cxnId="{20767871-F1B1-4394-A78E-069813C43355}">
      <dgm:prSet/>
      <dgm:spPr/>
      <dgm:t>
        <a:bodyPr/>
        <a:lstStyle/>
        <a:p>
          <a:endParaRPr lang="zh-TW" altLang="en-US"/>
        </a:p>
      </dgm:t>
    </dgm:pt>
    <dgm:pt modelId="{8525A7E6-F3A1-4FFB-8DEF-9E070D3B4A9C}" type="sibTrans" cxnId="{20767871-F1B1-4394-A78E-069813C43355}">
      <dgm:prSet/>
      <dgm:spPr/>
      <dgm:t>
        <a:bodyPr/>
        <a:lstStyle/>
        <a:p>
          <a:endParaRPr lang="zh-TW" altLang="en-US"/>
        </a:p>
      </dgm:t>
    </dgm:pt>
    <dgm:pt modelId="{9721124E-A09E-464A-93FA-F30F2FEFCD23}">
      <dgm:prSet phldrT="[文字]"/>
      <dgm:spPr/>
      <dgm:t>
        <a:bodyPr/>
        <a:lstStyle/>
        <a:p>
          <a:r>
            <a:rPr lang="zh-TW" altLang="en-US" dirty="0" smtClean="0"/>
            <a:t>台東市</a:t>
          </a:r>
          <a:endParaRPr lang="zh-TW" altLang="en-US" dirty="0"/>
        </a:p>
      </dgm:t>
    </dgm:pt>
    <dgm:pt modelId="{C8E1175A-52CE-4286-898B-FC6AB1CD0611}" type="parTrans" cxnId="{D484A8E1-9A14-4F12-96ED-1C8A6AC7948D}">
      <dgm:prSet/>
      <dgm:spPr/>
      <dgm:t>
        <a:bodyPr/>
        <a:lstStyle/>
        <a:p>
          <a:endParaRPr lang="zh-TW" altLang="en-US"/>
        </a:p>
      </dgm:t>
    </dgm:pt>
    <dgm:pt modelId="{2EE96DEA-8251-4A15-B452-5532F89F0422}" type="sibTrans" cxnId="{D484A8E1-9A14-4F12-96ED-1C8A6AC7948D}">
      <dgm:prSet/>
      <dgm:spPr/>
      <dgm:t>
        <a:bodyPr/>
        <a:lstStyle/>
        <a:p>
          <a:endParaRPr lang="zh-TW" altLang="en-US"/>
        </a:p>
      </dgm:t>
    </dgm:pt>
    <dgm:pt modelId="{468D2759-C6EE-4A62-8424-27955A718DEF}">
      <dgm:prSet phldrT="[文字]"/>
      <dgm:spPr/>
      <dgm:t>
        <a:bodyPr/>
        <a:lstStyle/>
        <a:p>
          <a:r>
            <a:rPr lang="zh-TW" dirty="0" smtClean="0"/>
            <a:t>綠島鄉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91D38313-96F6-41B0-ABC1-0483A2C95A58}" type="parTrans" cxnId="{AEEE5F81-9FF0-4A8A-A637-6859CD700676}">
      <dgm:prSet/>
      <dgm:spPr/>
      <dgm:t>
        <a:bodyPr/>
        <a:lstStyle/>
        <a:p>
          <a:endParaRPr lang="zh-TW" altLang="en-US"/>
        </a:p>
      </dgm:t>
    </dgm:pt>
    <dgm:pt modelId="{BB8CCAF2-1593-4E40-804B-C3871FCFB623}" type="sibTrans" cxnId="{AEEE5F81-9FF0-4A8A-A637-6859CD700676}">
      <dgm:prSet/>
      <dgm:spPr/>
      <dgm:t>
        <a:bodyPr/>
        <a:lstStyle/>
        <a:p>
          <a:endParaRPr lang="zh-TW" altLang="en-US"/>
        </a:p>
      </dgm:t>
    </dgm:pt>
    <dgm:pt modelId="{77EBD776-A859-4E5D-991F-1441B1CCEB82}">
      <dgm:prSet phldrT="[文字]" custT="1"/>
      <dgm:spPr/>
      <dgm:t>
        <a:bodyPr/>
        <a:lstStyle/>
        <a:p>
          <a:r>
            <a:rPr lang="zh-TW" altLang="en-US" sz="2000" b="1" smtClean="0"/>
            <a:t>門諾基金會</a:t>
          </a:r>
          <a:endParaRPr lang="zh-TW" altLang="en-US" sz="2000" b="1" dirty="0"/>
        </a:p>
      </dgm:t>
    </dgm:pt>
    <dgm:pt modelId="{48C43BCD-45CF-496D-8C0A-09C96ABB35A7}" type="parTrans" cxnId="{88AAA8F0-6A08-4CC7-A1F0-CEC5475CF7FB}">
      <dgm:prSet/>
      <dgm:spPr/>
      <dgm:t>
        <a:bodyPr/>
        <a:lstStyle/>
        <a:p>
          <a:endParaRPr lang="zh-TW" altLang="en-US"/>
        </a:p>
      </dgm:t>
    </dgm:pt>
    <dgm:pt modelId="{F02DFCCD-1A53-44C5-A6EF-CA0955BED455}" type="sibTrans" cxnId="{88AAA8F0-6A08-4CC7-A1F0-CEC5475CF7FB}">
      <dgm:prSet/>
      <dgm:spPr/>
      <dgm:t>
        <a:bodyPr/>
        <a:lstStyle/>
        <a:p>
          <a:endParaRPr lang="zh-TW" altLang="en-US"/>
        </a:p>
      </dgm:t>
    </dgm:pt>
    <dgm:pt modelId="{5524AB13-AA79-4411-BACD-E66B8EE96EC0}">
      <dgm:prSet phldrT="[文字]"/>
      <dgm:spPr/>
      <dgm:t>
        <a:bodyPr/>
        <a:lstStyle/>
        <a:p>
          <a:r>
            <a:rPr lang="zh-TW" dirty="0" smtClean="0"/>
            <a:t>台東市</a:t>
          </a:r>
          <a:endParaRPr lang="zh-TW" altLang="en-US" dirty="0"/>
        </a:p>
      </dgm:t>
    </dgm:pt>
    <dgm:pt modelId="{2432F00B-ED90-4EE5-AB87-B60F2B283064}" type="parTrans" cxnId="{414A3F0D-8066-40C4-BEB6-F6DA15362F48}">
      <dgm:prSet/>
      <dgm:spPr/>
      <dgm:t>
        <a:bodyPr/>
        <a:lstStyle/>
        <a:p>
          <a:endParaRPr lang="zh-TW" altLang="en-US"/>
        </a:p>
      </dgm:t>
    </dgm:pt>
    <dgm:pt modelId="{9CF78271-80A3-4423-A836-09125A977CBE}" type="sibTrans" cxnId="{414A3F0D-8066-40C4-BEB6-F6DA15362F48}">
      <dgm:prSet/>
      <dgm:spPr/>
      <dgm:t>
        <a:bodyPr/>
        <a:lstStyle/>
        <a:p>
          <a:endParaRPr lang="zh-TW" altLang="en-US"/>
        </a:p>
      </dgm:t>
    </dgm:pt>
    <dgm:pt modelId="{4E191312-4EAA-4386-B29B-39F9519E5546}">
      <dgm:prSet phldrT="[文字]"/>
      <dgm:spPr/>
      <dgm:t>
        <a:bodyPr/>
        <a:lstStyle/>
        <a:p>
          <a:r>
            <a:rPr lang="zh-TW" altLang="en-US" b="1" dirty="0" smtClean="0"/>
            <a:t>無貳公益福利協進會</a:t>
          </a:r>
          <a:endParaRPr lang="zh-TW" altLang="en-US" b="1" dirty="0"/>
        </a:p>
      </dgm:t>
    </dgm:pt>
    <dgm:pt modelId="{09D7F496-78DE-410C-A3E0-CFFC471AD2B7}" type="parTrans" cxnId="{E62A0A32-BE8E-4F39-B1A7-215C5591F594}">
      <dgm:prSet/>
      <dgm:spPr/>
      <dgm:t>
        <a:bodyPr/>
        <a:lstStyle/>
        <a:p>
          <a:endParaRPr lang="zh-TW" altLang="en-US"/>
        </a:p>
      </dgm:t>
    </dgm:pt>
    <dgm:pt modelId="{3B7D38B7-A38A-4CF7-8B3A-DC48C2222842}" type="sibTrans" cxnId="{E62A0A32-BE8E-4F39-B1A7-215C5591F594}">
      <dgm:prSet/>
      <dgm:spPr/>
      <dgm:t>
        <a:bodyPr/>
        <a:lstStyle/>
        <a:p>
          <a:endParaRPr lang="zh-TW" altLang="en-US"/>
        </a:p>
      </dgm:t>
    </dgm:pt>
    <dgm:pt modelId="{ABB2DE61-F266-4D87-96F6-09D83E8CBE25}">
      <dgm:prSet phldrT="[文字]"/>
      <dgm:spPr/>
      <dgm:t>
        <a:bodyPr/>
        <a:lstStyle/>
        <a:p>
          <a:r>
            <a:rPr lang="zh-TW" altLang="en-US" dirty="0" smtClean="0"/>
            <a:t>台東市</a:t>
          </a:r>
          <a:endParaRPr lang="zh-TW" altLang="en-US" dirty="0"/>
        </a:p>
      </dgm:t>
    </dgm:pt>
    <dgm:pt modelId="{6D0FA1CE-DC66-46BE-B7CD-426712E26F16}" type="parTrans" cxnId="{D3DB0524-03B5-4D46-8ED1-5F4085D6B2A7}">
      <dgm:prSet/>
      <dgm:spPr/>
      <dgm:t>
        <a:bodyPr/>
        <a:lstStyle/>
        <a:p>
          <a:endParaRPr lang="zh-TW" altLang="en-US"/>
        </a:p>
      </dgm:t>
    </dgm:pt>
    <dgm:pt modelId="{5CCA4CAD-159E-445C-9427-2E27BF1807A0}" type="sibTrans" cxnId="{D3DB0524-03B5-4D46-8ED1-5F4085D6B2A7}">
      <dgm:prSet/>
      <dgm:spPr/>
      <dgm:t>
        <a:bodyPr/>
        <a:lstStyle/>
        <a:p>
          <a:endParaRPr lang="zh-TW" altLang="en-US"/>
        </a:p>
      </dgm:t>
    </dgm:pt>
    <dgm:pt modelId="{E27849EA-4497-44B6-AC04-526FC26E3695}">
      <dgm:prSet/>
      <dgm:spPr/>
      <dgm:t>
        <a:bodyPr/>
        <a:lstStyle/>
        <a:p>
          <a:r>
            <a:rPr lang="zh-TW" dirty="0" smtClean="0"/>
            <a:t>蘭嶼鄉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9F9A1A72-37CE-4333-9D44-5C2AE1FDC32B}" type="parTrans" cxnId="{12FEEC6F-E967-47EA-A97B-3F44A97B4FDE}">
      <dgm:prSet/>
      <dgm:spPr/>
      <dgm:t>
        <a:bodyPr/>
        <a:lstStyle/>
        <a:p>
          <a:endParaRPr lang="zh-TW" altLang="en-US"/>
        </a:p>
      </dgm:t>
    </dgm:pt>
    <dgm:pt modelId="{7E2B020C-3EC6-42F1-BDF4-D50AB6265C73}" type="sibTrans" cxnId="{12FEEC6F-E967-47EA-A97B-3F44A97B4FDE}">
      <dgm:prSet/>
      <dgm:spPr/>
      <dgm:t>
        <a:bodyPr/>
        <a:lstStyle/>
        <a:p>
          <a:endParaRPr lang="zh-TW" altLang="en-US"/>
        </a:p>
      </dgm:t>
    </dgm:pt>
    <dgm:pt modelId="{75307697-540E-47EA-A12E-3A3B07E38B54}">
      <dgm:prSet/>
      <dgm:spPr/>
      <dgm:t>
        <a:bodyPr/>
        <a:lstStyle/>
        <a:p>
          <a:r>
            <a:rPr lang="zh-TW" dirty="0" smtClean="0"/>
            <a:t>卑南鄉</a:t>
          </a:r>
          <a:endParaRPr lang="zh-TW" dirty="0"/>
        </a:p>
      </dgm:t>
    </dgm:pt>
    <dgm:pt modelId="{C877FBCE-D2C0-47A2-A1A5-AA94B98A02EA}" type="parTrans" cxnId="{4786D408-67E3-4E24-9B49-A018B9581A52}">
      <dgm:prSet/>
      <dgm:spPr/>
      <dgm:t>
        <a:bodyPr/>
        <a:lstStyle/>
        <a:p>
          <a:endParaRPr lang="zh-TW" altLang="en-US"/>
        </a:p>
      </dgm:t>
    </dgm:pt>
    <dgm:pt modelId="{3C9F9F9B-3F7B-4855-8EDB-2FE64F82D486}" type="sibTrans" cxnId="{4786D408-67E3-4E24-9B49-A018B9581A52}">
      <dgm:prSet/>
      <dgm:spPr/>
      <dgm:t>
        <a:bodyPr/>
        <a:lstStyle/>
        <a:p>
          <a:endParaRPr lang="zh-TW" altLang="en-US"/>
        </a:p>
      </dgm:t>
    </dgm:pt>
    <dgm:pt modelId="{C23F2FBA-B1A5-4603-A582-F5A856855035}">
      <dgm:prSet/>
      <dgm:spPr/>
      <dgm:t>
        <a:bodyPr/>
        <a:lstStyle/>
        <a:p>
          <a:r>
            <a:rPr lang="zh-TW" dirty="0" smtClean="0"/>
            <a:t>卑南鄉</a:t>
          </a:r>
          <a:endParaRPr lang="zh-TW" dirty="0"/>
        </a:p>
      </dgm:t>
    </dgm:pt>
    <dgm:pt modelId="{DACDAADB-7075-43C3-B6F6-C677F63BDC86}" type="parTrans" cxnId="{5BC67BD8-7BAD-4DB9-BF44-972A34C55805}">
      <dgm:prSet/>
      <dgm:spPr/>
      <dgm:t>
        <a:bodyPr/>
        <a:lstStyle/>
        <a:p>
          <a:endParaRPr lang="zh-TW" altLang="en-US"/>
        </a:p>
      </dgm:t>
    </dgm:pt>
    <dgm:pt modelId="{D7F022DD-E9F6-402B-9C66-946E8A455AB1}" type="sibTrans" cxnId="{5BC67BD8-7BAD-4DB9-BF44-972A34C55805}">
      <dgm:prSet/>
      <dgm:spPr/>
      <dgm:t>
        <a:bodyPr/>
        <a:lstStyle/>
        <a:p>
          <a:endParaRPr lang="zh-TW" altLang="en-US"/>
        </a:p>
      </dgm:t>
    </dgm:pt>
    <dgm:pt modelId="{602F9F72-4935-4A7D-B65C-5614225A8226}">
      <dgm:prSet/>
      <dgm:spPr/>
      <dgm:t>
        <a:bodyPr/>
        <a:lstStyle/>
        <a:p>
          <a:r>
            <a:rPr lang="zh-TW" dirty="0" smtClean="0"/>
            <a:t>東河鄉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492B8541-A4EC-40A0-993C-63F429BBE87E}" type="parTrans" cxnId="{DD59CD4E-D5A7-4AA7-8220-FB6E2AE08EB9}">
      <dgm:prSet/>
      <dgm:spPr/>
      <dgm:t>
        <a:bodyPr/>
        <a:lstStyle/>
        <a:p>
          <a:endParaRPr lang="zh-TW" altLang="en-US"/>
        </a:p>
      </dgm:t>
    </dgm:pt>
    <dgm:pt modelId="{E504AC76-51F8-4552-831D-186825D10740}" type="sibTrans" cxnId="{DD59CD4E-D5A7-4AA7-8220-FB6E2AE08EB9}">
      <dgm:prSet/>
      <dgm:spPr/>
      <dgm:t>
        <a:bodyPr/>
        <a:lstStyle/>
        <a:p>
          <a:endParaRPr lang="zh-TW" altLang="en-US"/>
        </a:p>
      </dgm:t>
    </dgm:pt>
    <dgm:pt modelId="{AB9A5100-8140-4F7C-BD7C-A05616AFF7A0}">
      <dgm:prSet phldrT="[文字]"/>
      <dgm:spPr/>
      <dgm:t>
        <a:bodyPr/>
        <a:lstStyle/>
        <a:p>
          <a:r>
            <a:rPr lang="zh-TW" altLang="en-US" b="1" dirty="0" smtClean="0"/>
            <a:t>天主教白永恩神父社會福利基金會</a:t>
          </a:r>
          <a:endParaRPr lang="zh-TW" altLang="en-US" b="1" dirty="0"/>
        </a:p>
      </dgm:t>
    </dgm:pt>
    <dgm:pt modelId="{FE2D080C-34CC-49D6-B560-3E94AA070652}" type="parTrans" cxnId="{C6A157EE-1B6D-4A9E-BC29-9235B2895A10}">
      <dgm:prSet/>
      <dgm:spPr/>
      <dgm:t>
        <a:bodyPr/>
        <a:lstStyle/>
        <a:p>
          <a:endParaRPr lang="zh-TW" altLang="en-US"/>
        </a:p>
      </dgm:t>
    </dgm:pt>
    <dgm:pt modelId="{1D62A712-9425-400F-866C-E1A6B4CC7676}" type="sibTrans" cxnId="{C6A157EE-1B6D-4A9E-BC29-9235B2895A10}">
      <dgm:prSet/>
      <dgm:spPr/>
      <dgm:t>
        <a:bodyPr/>
        <a:lstStyle/>
        <a:p>
          <a:endParaRPr lang="zh-TW" altLang="en-US"/>
        </a:p>
      </dgm:t>
    </dgm:pt>
    <dgm:pt modelId="{F10BD9A4-2BB8-4560-8CA1-6C4DA4B36416}">
      <dgm:prSet phldrT="[文字]"/>
      <dgm:spPr/>
      <dgm:t>
        <a:bodyPr/>
        <a:lstStyle/>
        <a:p>
          <a:r>
            <a:rPr lang="zh-TW" dirty="0" smtClean="0"/>
            <a:t>台東市</a:t>
          </a:r>
          <a:endParaRPr lang="zh-TW" altLang="en-US" dirty="0"/>
        </a:p>
      </dgm:t>
    </dgm:pt>
    <dgm:pt modelId="{AB80EEDA-30DB-412C-8406-4491105DF96D}" type="parTrans" cxnId="{9FCEE552-81C2-4799-A57F-3012BFBF3BFE}">
      <dgm:prSet/>
      <dgm:spPr/>
      <dgm:t>
        <a:bodyPr/>
        <a:lstStyle/>
        <a:p>
          <a:endParaRPr lang="zh-TW" altLang="en-US"/>
        </a:p>
      </dgm:t>
    </dgm:pt>
    <dgm:pt modelId="{8D98FC72-B6EB-4914-9E29-DD321B7400DC}" type="sibTrans" cxnId="{9FCEE552-81C2-4799-A57F-3012BFBF3BFE}">
      <dgm:prSet/>
      <dgm:spPr/>
      <dgm:t>
        <a:bodyPr/>
        <a:lstStyle/>
        <a:p>
          <a:endParaRPr lang="zh-TW" altLang="en-US"/>
        </a:p>
      </dgm:t>
    </dgm:pt>
    <dgm:pt modelId="{6D447E76-C2E9-4230-9531-08E91B1A89CD}">
      <dgm:prSet/>
      <dgm:spPr/>
      <dgm:t>
        <a:bodyPr/>
        <a:lstStyle/>
        <a:p>
          <a:r>
            <a:rPr lang="zh-TW" dirty="0" smtClean="0"/>
            <a:t>卑南鄉</a:t>
          </a:r>
          <a:endParaRPr lang="zh-TW" dirty="0"/>
        </a:p>
      </dgm:t>
    </dgm:pt>
    <dgm:pt modelId="{8C1E83CB-9285-4B14-A357-05B9702F5AFD}" type="parTrans" cxnId="{5A62A735-F30F-4764-9EB4-36AE8DDA7503}">
      <dgm:prSet/>
      <dgm:spPr/>
      <dgm:t>
        <a:bodyPr/>
        <a:lstStyle/>
        <a:p>
          <a:endParaRPr lang="zh-TW" altLang="en-US"/>
        </a:p>
      </dgm:t>
    </dgm:pt>
    <dgm:pt modelId="{3D74A82F-D879-45DE-9E1F-7AEDE130670C}" type="sibTrans" cxnId="{5A62A735-F30F-4764-9EB4-36AE8DDA7503}">
      <dgm:prSet/>
      <dgm:spPr/>
      <dgm:t>
        <a:bodyPr/>
        <a:lstStyle/>
        <a:p>
          <a:endParaRPr lang="zh-TW" altLang="en-US"/>
        </a:p>
      </dgm:t>
    </dgm:pt>
    <dgm:pt modelId="{1C2AEE77-8AA5-441B-89B9-98075090C72C}">
      <dgm:prSet/>
      <dgm:spPr/>
      <dgm:t>
        <a:bodyPr/>
        <a:lstStyle/>
        <a:p>
          <a:r>
            <a:rPr lang="zh-TW" dirty="0" smtClean="0"/>
            <a:t>金峰鄉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B05DC13C-DB13-4C91-BD32-DE95C4CD63D7}" type="parTrans" cxnId="{F4D8849A-D2B5-4B25-B3B4-7E1B5A540C36}">
      <dgm:prSet/>
      <dgm:spPr/>
      <dgm:t>
        <a:bodyPr/>
        <a:lstStyle/>
        <a:p>
          <a:endParaRPr lang="zh-TW" altLang="en-US"/>
        </a:p>
      </dgm:t>
    </dgm:pt>
    <dgm:pt modelId="{B38C53A0-495F-45E3-A081-F838C603A7BB}" type="sibTrans" cxnId="{F4D8849A-D2B5-4B25-B3B4-7E1B5A540C36}">
      <dgm:prSet/>
      <dgm:spPr/>
      <dgm:t>
        <a:bodyPr/>
        <a:lstStyle/>
        <a:p>
          <a:endParaRPr lang="zh-TW" altLang="en-US"/>
        </a:p>
      </dgm:t>
    </dgm:pt>
    <dgm:pt modelId="{9D49D460-ADB4-4D77-9452-BB883D4A6610}">
      <dgm:prSet/>
      <dgm:spPr/>
      <dgm:t>
        <a:bodyPr/>
        <a:lstStyle/>
        <a:p>
          <a:r>
            <a:rPr lang="zh-TW" dirty="0" smtClean="0"/>
            <a:t>太麻里鄉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50EA7E7B-D10A-4563-964B-A20C5A6E4905}" type="parTrans" cxnId="{8CB9BDBD-3D00-47F1-A87E-2E030286B578}">
      <dgm:prSet/>
      <dgm:spPr/>
      <dgm:t>
        <a:bodyPr/>
        <a:lstStyle/>
        <a:p>
          <a:endParaRPr lang="zh-TW" altLang="en-US"/>
        </a:p>
      </dgm:t>
    </dgm:pt>
    <dgm:pt modelId="{BB907900-50DE-443B-BA7A-14080211A04C}" type="sibTrans" cxnId="{8CB9BDBD-3D00-47F1-A87E-2E030286B578}">
      <dgm:prSet/>
      <dgm:spPr/>
      <dgm:t>
        <a:bodyPr/>
        <a:lstStyle/>
        <a:p>
          <a:endParaRPr lang="zh-TW" altLang="en-US"/>
        </a:p>
      </dgm:t>
    </dgm:pt>
    <dgm:pt modelId="{9EFD5CA0-CF69-474A-8FDF-114F97403672}">
      <dgm:prSet/>
      <dgm:spPr/>
      <dgm:t>
        <a:bodyPr/>
        <a:lstStyle/>
        <a:p>
          <a:r>
            <a:rPr lang="zh-TW" dirty="0" smtClean="0"/>
            <a:t>大武鄉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E0B1DD6A-A060-4ABD-9E5F-5E784BC391B3}" type="parTrans" cxnId="{4D090805-64EA-49B6-A896-A077BA13E760}">
      <dgm:prSet/>
      <dgm:spPr/>
      <dgm:t>
        <a:bodyPr/>
        <a:lstStyle/>
        <a:p>
          <a:endParaRPr lang="zh-TW" altLang="en-US"/>
        </a:p>
      </dgm:t>
    </dgm:pt>
    <dgm:pt modelId="{8D6D5CA5-A341-4415-99AC-117851A4412F}" type="sibTrans" cxnId="{4D090805-64EA-49B6-A896-A077BA13E760}">
      <dgm:prSet/>
      <dgm:spPr/>
      <dgm:t>
        <a:bodyPr/>
        <a:lstStyle/>
        <a:p>
          <a:endParaRPr lang="zh-TW" altLang="en-US"/>
        </a:p>
      </dgm:t>
    </dgm:pt>
    <dgm:pt modelId="{3CA6BEA2-902A-4991-A438-0692749867D3}">
      <dgm:prSet/>
      <dgm:spPr/>
      <dgm:t>
        <a:bodyPr/>
        <a:lstStyle/>
        <a:p>
          <a:r>
            <a:rPr lang="zh-TW" dirty="0" smtClean="0"/>
            <a:t>達仁鄉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 (</a:t>
          </a:r>
          <a:r>
            <a:rPr lang="zh-TW" altLang="zh-TW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29EC5BE7-B244-4393-94EE-18E8FFA4F87D}" type="parTrans" cxnId="{9AC30C94-C827-424F-A7DE-636A6CC0AC3D}">
      <dgm:prSet/>
      <dgm:spPr/>
      <dgm:t>
        <a:bodyPr/>
        <a:lstStyle/>
        <a:p>
          <a:endParaRPr lang="zh-TW" altLang="en-US"/>
        </a:p>
      </dgm:t>
    </dgm:pt>
    <dgm:pt modelId="{A7AC2136-F717-403C-B9A5-49FB838566A0}" type="sibTrans" cxnId="{9AC30C94-C827-424F-A7DE-636A6CC0AC3D}">
      <dgm:prSet/>
      <dgm:spPr/>
      <dgm:t>
        <a:bodyPr/>
        <a:lstStyle/>
        <a:p>
          <a:endParaRPr lang="zh-TW" altLang="en-US"/>
        </a:p>
      </dgm:t>
    </dgm:pt>
    <dgm:pt modelId="{395423EE-ABF3-4801-823D-FA85F303E349}">
      <dgm:prSet/>
      <dgm:spPr/>
      <dgm:t>
        <a:bodyPr/>
        <a:lstStyle/>
        <a:p>
          <a:r>
            <a:rPr lang="zh-TW" altLang="zh-TW" b="1" dirty="0" smtClean="0"/>
            <a:t>臺東縣弱勢者關懷協會</a:t>
          </a:r>
        </a:p>
      </dgm:t>
    </dgm:pt>
    <dgm:pt modelId="{816A5C93-B8D0-4773-A57A-6F0407ED50C9}" type="parTrans" cxnId="{98CB1CBF-36CD-41EC-A44D-681654F6761D}">
      <dgm:prSet/>
      <dgm:spPr/>
      <dgm:t>
        <a:bodyPr/>
        <a:lstStyle/>
        <a:p>
          <a:endParaRPr lang="zh-TW" altLang="en-US"/>
        </a:p>
      </dgm:t>
    </dgm:pt>
    <dgm:pt modelId="{CD9191DE-4349-46F6-94E6-8E22B3068D49}" type="sibTrans" cxnId="{98CB1CBF-36CD-41EC-A44D-681654F6761D}">
      <dgm:prSet/>
      <dgm:spPr/>
      <dgm:t>
        <a:bodyPr/>
        <a:lstStyle/>
        <a:p>
          <a:endParaRPr lang="zh-TW" altLang="en-US"/>
        </a:p>
      </dgm:t>
    </dgm:pt>
    <dgm:pt modelId="{DF2E5F0B-7309-496E-AC9F-11DD5D809436}">
      <dgm:prSet/>
      <dgm:spPr/>
      <dgm:t>
        <a:bodyPr/>
        <a:lstStyle/>
        <a:p>
          <a:r>
            <a:rPr lang="zh-TW" dirty="0" smtClean="0"/>
            <a:t>海端鄉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altLang="zh-TW" dirty="0" smtClean="0"/>
        </a:p>
      </dgm:t>
    </dgm:pt>
    <dgm:pt modelId="{5ECCA8A7-EA04-474B-AA81-33AE2816683F}" type="parTrans" cxnId="{FC0E6D88-FDD0-4608-8543-FD99881B6603}">
      <dgm:prSet/>
      <dgm:spPr/>
      <dgm:t>
        <a:bodyPr/>
        <a:lstStyle/>
        <a:p>
          <a:endParaRPr lang="zh-TW" altLang="en-US"/>
        </a:p>
      </dgm:t>
    </dgm:pt>
    <dgm:pt modelId="{612FAB2A-1D94-4DBF-BC66-CB875118A4BF}" type="sibTrans" cxnId="{FC0E6D88-FDD0-4608-8543-FD99881B6603}">
      <dgm:prSet/>
      <dgm:spPr/>
      <dgm:t>
        <a:bodyPr/>
        <a:lstStyle/>
        <a:p>
          <a:endParaRPr lang="zh-TW" altLang="en-US"/>
        </a:p>
      </dgm:t>
    </dgm:pt>
    <dgm:pt modelId="{3FA37F44-D3CA-44B3-BF2C-3445D5F62B60}">
      <dgm:prSet/>
      <dgm:spPr/>
      <dgm:t>
        <a:bodyPr/>
        <a:lstStyle/>
        <a:p>
          <a:r>
            <a:rPr lang="zh-TW" dirty="0" smtClean="0"/>
            <a:t>延平鄉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0957DD6F-9F46-4C82-BA21-99D5A98AA920}" type="parTrans" cxnId="{6A58A767-2737-42EE-853A-B1C3FE332E25}">
      <dgm:prSet/>
      <dgm:spPr/>
      <dgm:t>
        <a:bodyPr/>
        <a:lstStyle/>
        <a:p>
          <a:endParaRPr lang="zh-TW" altLang="en-US"/>
        </a:p>
      </dgm:t>
    </dgm:pt>
    <dgm:pt modelId="{C49FCB83-2680-4006-A9E4-8DB14373C6CF}" type="sibTrans" cxnId="{6A58A767-2737-42EE-853A-B1C3FE332E25}">
      <dgm:prSet/>
      <dgm:spPr/>
      <dgm:t>
        <a:bodyPr/>
        <a:lstStyle/>
        <a:p>
          <a:endParaRPr lang="zh-TW" altLang="en-US"/>
        </a:p>
      </dgm:t>
    </dgm:pt>
    <dgm:pt modelId="{D4F37BE1-CD34-485E-81A5-BB513F255F45}">
      <dgm:prSet/>
      <dgm:spPr/>
      <dgm:t>
        <a:bodyPr/>
        <a:lstStyle/>
        <a:p>
          <a:r>
            <a:rPr lang="zh-TW" dirty="0" smtClean="0"/>
            <a:t>鹿野鄉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DCD316CA-8C89-4F22-83E2-0B884D95FEF3}" type="parTrans" cxnId="{9F2DCF8B-B883-4A84-B6D5-EC9389BA7A49}">
      <dgm:prSet/>
      <dgm:spPr/>
      <dgm:t>
        <a:bodyPr/>
        <a:lstStyle/>
        <a:p>
          <a:endParaRPr lang="zh-TW" altLang="en-US"/>
        </a:p>
      </dgm:t>
    </dgm:pt>
    <dgm:pt modelId="{3F0AA203-74BB-433A-8DDB-4222C88E95EA}" type="sibTrans" cxnId="{9F2DCF8B-B883-4A84-B6D5-EC9389BA7A49}">
      <dgm:prSet/>
      <dgm:spPr/>
      <dgm:t>
        <a:bodyPr/>
        <a:lstStyle/>
        <a:p>
          <a:endParaRPr lang="zh-TW" altLang="en-US"/>
        </a:p>
      </dgm:t>
    </dgm:pt>
    <dgm:pt modelId="{6BC8C7DF-840E-448D-B28C-CA2821BE693F}">
      <dgm:prSet/>
      <dgm:spPr/>
      <dgm:t>
        <a:bodyPr/>
        <a:lstStyle/>
        <a:p>
          <a:r>
            <a:rPr lang="zh-TW" dirty="0" smtClean="0"/>
            <a:t>關山鎮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6DF19031-15C0-4C1B-99F8-3DF99ACC698E}" type="parTrans" cxnId="{7755EDC8-3AB2-413D-9921-5AE0D64F8EF6}">
      <dgm:prSet/>
      <dgm:spPr/>
      <dgm:t>
        <a:bodyPr/>
        <a:lstStyle/>
        <a:p>
          <a:endParaRPr lang="zh-TW" altLang="en-US"/>
        </a:p>
      </dgm:t>
    </dgm:pt>
    <dgm:pt modelId="{F670E59C-82DD-4A6E-9630-C9002FFE5071}" type="sibTrans" cxnId="{7755EDC8-3AB2-413D-9921-5AE0D64F8EF6}">
      <dgm:prSet/>
      <dgm:spPr/>
      <dgm:t>
        <a:bodyPr/>
        <a:lstStyle/>
        <a:p>
          <a:endParaRPr lang="zh-TW" altLang="en-US"/>
        </a:p>
      </dgm:t>
    </dgm:pt>
    <dgm:pt modelId="{3748E447-7E65-4223-874B-2EAECCF9A749}">
      <dgm:prSet/>
      <dgm:spPr/>
      <dgm:t>
        <a:bodyPr/>
        <a:lstStyle/>
        <a:p>
          <a:r>
            <a:rPr lang="zh-TW" dirty="0" smtClean="0"/>
            <a:t>池上鄉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564E1EAF-7AAB-456C-9616-D20BBF456469}" type="parTrans" cxnId="{471DA9B5-A9CD-4F90-AA3D-F07DAE35F9D3}">
      <dgm:prSet/>
      <dgm:spPr/>
      <dgm:t>
        <a:bodyPr/>
        <a:lstStyle/>
        <a:p>
          <a:endParaRPr lang="zh-TW" altLang="en-US"/>
        </a:p>
      </dgm:t>
    </dgm:pt>
    <dgm:pt modelId="{E5E64BF9-DC8B-4094-96BD-8E4C0ABCB207}" type="sibTrans" cxnId="{471DA9B5-A9CD-4F90-AA3D-F07DAE35F9D3}">
      <dgm:prSet/>
      <dgm:spPr/>
      <dgm:t>
        <a:bodyPr/>
        <a:lstStyle/>
        <a:p>
          <a:endParaRPr lang="zh-TW" altLang="en-US"/>
        </a:p>
      </dgm:t>
    </dgm:pt>
    <dgm:pt modelId="{D955F084-455A-442B-9656-89AC14F15E5E}">
      <dgm:prSet/>
      <dgm:spPr/>
      <dgm:t>
        <a:bodyPr/>
        <a:lstStyle/>
        <a:p>
          <a:r>
            <a:rPr lang="zh-TW" altLang="en-US" b="1" dirty="0" smtClean="0"/>
            <a:t>伊甸社會福利基金會</a:t>
          </a:r>
          <a:endParaRPr lang="zh-TW" b="1" dirty="0"/>
        </a:p>
      </dgm:t>
    </dgm:pt>
    <dgm:pt modelId="{3716DE17-5250-44AC-BF95-4451C9685BA9}" type="parTrans" cxnId="{E04665EB-21D8-4B37-9DDD-A10745D8A167}">
      <dgm:prSet/>
      <dgm:spPr/>
      <dgm:t>
        <a:bodyPr/>
        <a:lstStyle/>
        <a:p>
          <a:endParaRPr lang="zh-TW" altLang="en-US"/>
        </a:p>
      </dgm:t>
    </dgm:pt>
    <dgm:pt modelId="{0A675DC7-AE3A-4A38-AD58-086536B2E9D7}" type="sibTrans" cxnId="{E04665EB-21D8-4B37-9DDD-A10745D8A167}">
      <dgm:prSet/>
      <dgm:spPr/>
      <dgm:t>
        <a:bodyPr/>
        <a:lstStyle/>
        <a:p>
          <a:endParaRPr lang="zh-TW" altLang="en-US"/>
        </a:p>
      </dgm:t>
    </dgm:pt>
    <dgm:pt modelId="{CFDBEA20-E8AC-4211-A0BE-79CD5E12EE0A}">
      <dgm:prSet/>
      <dgm:spPr/>
      <dgm:t>
        <a:bodyPr/>
        <a:lstStyle/>
        <a:p>
          <a:r>
            <a:rPr lang="zh-TW" dirty="0" smtClean="0"/>
            <a:t>成功鎮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C003828D-8C37-4ECA-9E45-0489463B05AF}" type="parTrans" cxnId="{70318274-DAA6-4E6D-BFCA-4E3AE7A68A81}">
      <dgm:prSet/>
      <dgm:spPr/>
      <dgm:t>
        <a:bodyPr/>
        <a:lstStyle/>
        <a:p>
          <a:endParaRPr lang="zh-TW" altLang="en-US"/>
        </a:p>
      </dgm:t>
    </dgm:pt>
    <dgm:pt modelId="{889C1995-476A-4410-BE9B-96E4409975CF}" type="sibTrans" cxnId="{70318274-DAA6-4E6D-BFCA-4E3AE7A68A81}">
      <dgm:prSet/>
      <dgm:spPr/>
      <dgm:t>
        <a:bodyPr/>
        <a:lstStyle/>
        <a:p>
          <a:endParaRPr lang="zh-TW" altLang="en-US"/>
        </a:p>
      </dgm:t>
    </dgm:pt>
    <dgm:pt modelId="{8EF0327C-1BFA-49F4-A635-B8D48FBA1AC8}">
      <dgm:prSet/>
      <dgm:spPr/>
      <dgm:t>
        <a:bodyPr/>
        <a:lstStyle/>
        <a:p>
          <a:r>
            <a:rPr lang="zh-TW" dirty="0" smtClean="0"/>
            <a:t>長濱鄉</a:t>
          </a:r>
          <a:r>
            <a:rPr lang="en-US" altLang="zh-TW" dirty="0" smtClean="0"/>
            <a:t>(</a:t>
          </a:r>
          <a:r>
            <a:rPr lang="zh-TW" altLang="en-US" dirty="0" smtClean="0"/>
            <a:t>全</a:t>
          </a:r>
          <a:r>
            <a:rPr lang="en-US" altLang="zh-TW" dirty="0" smtClean="0"/>
            <a:t>)</a:t>
          </a:r>
          <a:endParaRPr lang="zh-TW" dirty="0"/>
        </a:p>
      </dgm:t>
    </dgm:pt>
    <dgm:pt modelId="{69162D9C-5DF6-491C-8591-5511FB2D8D40}" type="parTrans" cxnId="{29E8512C-B0C3-4C0C-87B1-449BA64E8FD9}">
      <dgm:prSet/>
      <dgm:spPr/>
      <dgm:t>
        <a:bodyPr/>
        <a:lstStyle/>
        <a:p>
          <a:endParaRPr lang="zh-TW" altLang="en-US"/>
        </a:p>
      </dgm:t>
    </dgm:pt>
    <dgm:pt modelId="{56C68766-A75B-48CA-B45B-FA1F51117D3F}" type="sibTrans" cxnId="{29E8512C-B0C3-4C0C-87B1-449BA64E8FD9}">
      <dgm:prSet/>
      <dgm:spPr/>
      <dgm:t>
        <a:bodyPr/>
        <a:lstStyle/>
        <a:p>
          <a:endParaRPr lang="zh-TW" altLang="en-US"/>
        </a:p>
      </dgm:t>
    </dgm:pt>
    <dgm:pt modelId="{B9BE7B7F-8622-4DDE-9359-E8B029ECE96A}" type="pres">
      <dgm:prSet presAssocID="{A1362F71-E6D0-49BB-9342-40BFD9BB81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AD06E8F-9242-4816-B019-E41A318E6B81}" type="pres">
      <dgm:prSet presAssocID="{7A73D94E-6159-48ED-A62F-60C550D13651}" presName="composite" presStyleCnt="0"/>
      <dgm:spPr/>
    </dgm:pt>
    <dgm:pt modelId="{0132D2AC-DCF4-4756-8620-FAEDD3E75E16}" type="pres">
      <dgm:prSet presAssocID="{7A73D94E-6159-48ED-A62F-60C550D13651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1EC78C-08FC-4F9D-9D5C-47D07BC17465}" type="pres">
      <dgm:prSet presAssocID="{7A73D94E-6159-48ED-A62F-60C550D13651}" presName="desTx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93B140F-905B-4702-BBEC-29835CD37E8D}" type="pres">
      <dgm:prSet presAssocID="{8525A7E6-F3A1-4FFB-8DEF-9E070D3B4A9C}" presName="space" presStyleCnt="0"/>
      <dgm:spPr/>
    </dgm:pt>
    <dgm:pt modelId="{953C6F3A-18CA-4F3D-B485-8630226296DD}" type="pres">
      <dgm:prSet presAssocID="{77EBD776-A859-4E5D-991F-1441B1CCEB82}" presName="composite" presStyleCnt="0"/>
      <dgm:spPr/>
    </dgm:pt>
    <dgm:pt modelId="{22277633-26B3-41FF-87BE-D3E652D905B7}" type="pres">
      <dgm:prSet presAssocID="{77EBD776-A859-4E5D-991F-1441B1CCEB82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3E65EB-8BD8-40D7-BC9C-09C0B913AFD2}" type="pres">
      <dgm:prSet presAssocID="{77EBD776-A859-4E5D-991F-1441B1CCEB82}" presName="desTx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4DDD49-6FDF-4C57-9CEA-A4BD43FACBE1}" type="pres">
      <dgm:prSet presAssocID="{F02DFCCD-1A53-44C5-A6EF-CA0955BED455}" presName="space" presStyleCnt="0"/>
      <dgm:spPr/>
    </dgm:pt>
    <dgm:pt modelId="{744CA2E2-6A1A-4908-94DC-155E2CA1B835}" type="pres">
      <dgm:prSet presAssocID="{4E191312-4EAA-4386-B29B-39F9519E5546}" presName="composite" presStyleCnt="0"/>
      <dgm:spPr/>
    </dgm:pt>
    <dgm:pt modelId="{2A834908-CDB1-4065-B33E-E1DD4654FF1B}" type="pres">
      <dgm:prSet presAssocID="{4E191312-4EAA-4386-B29B-39F9519E5546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09F504-81D6-42E7-BDBC-CE75FC360D3E}" type="pres">
      <dgm:prSet presAssocID="{4E191312-4EAA-4386-B29B-39F9519E5546}" presName="desTx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29A3CB-71BC-49BB-B644-E44E5F896F9F}" type="pres">
      <dgm:prSet presAssocID="{3B7D38B7-A38A-4CF7-8B3A-DC48C2222842}" presName="space" presStyleCnt="0"/>
      <dgm:spPr/>
    </dgm:pt>
    <dgm:pt modelId="{7C57CF1B-FAC6-45BB-B907-8C85B6A56FCC}" type="pres">
      <dgm:prSet presAssocID="{AB9A5100-8140-4F7C-BD7C-A05616AFF7A0}" presName="composite" presStyleCnt="0"/>
      <dgm:spPr/>
    </dgm:pt>
    <dgm:pt modelId="{D2A87485-9740-46BF-8685-BE2583247880}" type="pres">
      <dgm:prSet presAssocID="{AB9A5100-8140-4F7C-BD7C-A05616AFF7A0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402AC09-E0D6-4A05-8FA1-EFB6BCB30AE0}" type="pres">
      <dgm:prSet presAssocID="{AB9A5100-8140-4F7C-BD7C-A05616AFF7A0}" presName="desTx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0E73FFB-B073-4692-B4B0-08DD280E7CC7}" type="pres">
      <dgm:prSet presAssocID="{1D62A712-9425-400F-866C-E1A6B4CC7676}" presName="space" presStyleCnt="0"/>
      <dgm:spPr/>
    </dgm:pt>
    <dgm:pt modelId="{CB8C22F8-73FF-446A-A2A9-DE897BD03712}" type="pres">
      <dgm:prSet presAssocID="{395423EE-ABF3-4801-823D-FA85F303E349}" presName="composite" presStyleCnt="0"/>
      <dgm:spPr/>
    </dgm:pt>
    <dgm:pt modelId="{74ED93B8-4746-41CA-9471-CA63BA181DAC}" type="pres">
      <dgm:prSet presAssocID="{395423EE-ABF3-4801-823D-FA85F303E349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B0FA63D-9D8C-4CB1-9CAF-27B458DA471B}" type="pres">
      <dgm:prSet presAssocID="{395423EE-ABF3-4801-823D-FA85F303E349}" presName="desTx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0DF6E91-38F6-4A16-8451-7B4D2FAF693E}" type="pres">
      <dgm:prSet presAssocID="{CD9191DE-4349-46F6-94E6-8E22B3068D49}" presName="space" presStyleCnt="0"/>
      <dgm:spPr/>
    </dgm:pt>
    <dgm:pt modelId="{780D41EC-0B0F-4C36-A2B6-B83E4B0E8C20}" type="pres">
      <dgm:prSet presAssocID="{D955F084-455A-442B-9656-89AC14F15E5E}" presName="composite" presStyleCnt="0"/>
      <dgm:spPr/>
    </dgm:pt>
    <dgm:pt modelId="{B26E57E1-8CF8-46ED-816E-CE13D8E9F979}" type="pres">
      <dgm:prSet presAssocID="{D955F084-455A-442B-9656-89AC14F15E5E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7850E6-A314-4EB1-95CE-B98D307ACD9C}" type="pres">
      <dgm:prSet presAssocID="{D955F084-455A-442B-9656-89AC14F15E5E}" presName="desTx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7410D8C-F2E8-48E7-ACC3-A3CD960323D7}" type="presOf" srcId="{ABB2DE61-F266-4D87-96F6-09D83E8CBE25}" destId="{2B09F504-81D6-42E7-BDBC-CE75FC360D3E}" srcOrd="0" destOrd="0" presId="urn:microsoft.com/office/officeart/2005/8/layout/hList1"/>
    <dgm:cxn modelId="{C6A157EE-1B6D-4A9E-BC29-9235B2895A10}" srcId="{A1362F71-E6D0-49BB-9342-40BFD9BB81BB}" destId="{AB9A5100-8140-4F7C-BD7C-A05616AFF7A0}" srcOrd="3" destOrd="0" parTransId="{FE2D080C-34CC-49D6-B560-3E94AA070652}" sibTransId="{1D62A712-9425-400F-866C-E1A6B4CC7676}"/>
    <dgm:cxn modelId="{B455B33A-88EC-479C-99EC-C3A9B4124639}" type="presOf" srcId="{C23F2FBA-B1A5-4603-A582-F5A856855035}" destId="{673E65EB-8BD8-40D7-BC9C-09C0B913AFD2}" srcOrd="0" destOrd="1" presId="urn:microsoft.com/office/officeart/2005/8/layout/hList1"/>
    <dgm:cxn modelId="{7755EDC8-3AB2-413D-9921-5AE0D64F8EF6}" srcId="{395423EE-ABF3-4801-823D-FA85F303E349}" destId="{6BC8C7DF-840E-448D-B28C-CA2821BE693F}" srcOrd="3" destOrd="0" parTransId="{6DF19031-15C0-4C1B-99F8-3DF99ACC698E}" sibTransId="{F670E59C-82DD-4A6E-9630-C9002FFE5071}"/>
    <dgm:cxn modelId="{9FCEE552-81C2-4799-A57F-3012BFBF3BFE}" srcId="{AB9A5100-8140-4F7C-BD7C-A05616AFF7A0}" destId="{F10BD9A4-2BB8-4560-8CA1-6C4DA4B36416}" srcOrd="0" destOrd="0" parTransId="{AB80EEDA-30DB-412C-8406-4491105DF96D}" sibTransId="{8D98FC72-B6EB-4914-9E29-DD321B7400DC}"/>
    <dgm:cxn modelId="{C56FB4A5-08CB-47EC-8ECB-0A4B0EFDF272}" type="presOf" srcId="{3FA37F44-D3CA-44B3-BF2C-3445D5F62B60}" destId="{FB0FA63D-9D8C-4CB1-9CAF-27B458DA471B}" srcOrd="0" destOrd="1" presId="urn:microsoft.com/office/officeart/2005/8/layout/hList1"/>
    <dgm:cxn modelId="{02022A5F-AEAA-45E1-8534-61C80853AE64}" type="presOf" srcId="{8EF0327C-1BFA-49F4-A635-B8D48FBA1AC8}" destId="{3C7850E6-A314-4EB1-95CE-B98D307ACD9C}" srcOrd="0" destOrd="1" presId="urn:microsoft.com/office/officeart/2005/8/layout/hList1"/>
    <dgm:cxn modelId="{9AC30C94-C827-424F-A7DE-636A6CC0AC3D}" srcId="{AB9A5100-8140-4F7C-BD7C-A05616AFF7A0}" destId="{3CA6BEA2-902A-4991-A438-0692749867D3}" srcOrd="5" destOrd="0" parTransId="{29EC5BE7-B244-4393-94EE-18E8FFA4F87D}" sibTransId="{A7AC2136-F717-403C-B9A5-49FB838566A0}"/>
    <dgm:cxn modelId="{6ACB503C-2FE4-43A4-BAB2-3C64A043921D}" type="presOf" srcId="{5524AB13-AA79-4411-BACD-E66B8EE96EC0}" destId="{673E65EB-8BD8-40D7-BC9C-09C0B913AFD2}" srcOrd="0" destOrd="0" presId="urn:microsoft.com/office/officeart/2005/8/layout/hList1"/>
    <dgm:cxn modelId="{4D090805-64EA-49B6-A896-A077BA13E760}" srcId="{AB9A5100-8140-4F7C-BD7C-A05616AFF7A0}" destId="{9EFD5CA0-CF69-474A-8FDF-114F97403672}" srcOrd="4" destOrd="0" parTransId="{E0B1DD6A-A060-4ABD-9E5F-5E784BC391B3}" sibTransId="{8D6D5CA5-A341-4415-99AC-117851A4412F}"/>
    <dgm:cxn modelId="{39038726-9FA2-4042-B86E-385B0985872A}" type="presOf" srcId="{468D2759-C6EE-4A62-8424-27955A718DEF}" destId="{9E1EC78C-08FC-4F9D-9D5C-47D07BC17465}" srcOrd="0" destOrd="1" presId="urn:microsoft.com/office/officeart/2005/8/layout/hList1"/>
    <dgm:cxn modelId="{7287EA66-1B04-44E3-A7D8-D27C359D28D8}" type="presOf" srcId="{AB9A5100-8140-4F7C-BD7C-A05616AFF7A0}" destId="{D2A87485-9740-46BF-8685-BE2583247880}" srcOrd="0" destOrd="0" presId="urn:microsoft.com/office/officeart/2005/8/layout/hList1"/>
    <dgm:cxn modelId="{471DA9B5-A9CD-4F90-AA3D-F07DAE35F9D3}" srcId="{395423EE-ABF3-4801-823D-FA85F303E349}" destId="{3748E447-7E65-4223-874B-2EAECCF9A749}" srcOrd="4" destOrd="0" parTransId="{564E1EAF-7AAB-456C-9616-D20BBF456469}" sibTransId="{E5E64BF9-DC8B-4094-96BD-8E4C0ABCB207}"/>
    <dgm:cxn modelId="{DD59CD4E-D5A7-4AA7-8220-FB6E2AE08EB9}" srcId="{77EBD776-A859-4E5D-991F-1441B1CCEB82}" destId="{602F9F72-4935-4A7D-B65C-5614225A8226}" srcOrd="2" destOrd="0" parTransId="{492B8541-A4EC-40A0-993C-63F429BBE87E}" sibTransId="{E504AC76-51F8-4552-831D-186825D10740}"/>
    <dgm:cxn modelId="{D484A8E1-9A14-4F12-96ED-1C8A6AC7948D}" srcId="{7A73D94E-6159-48ED-A62F-60C550D13651}" destId="{9721124E-A09E-464A-93FA-F30F2FEFCD23}" srcOrd="0" destOrd="0" parTransId="{C8E1175A-52CE-4286-898B-FC6AB1CD0611}" sibTransId="{2EE96DEA-8251-4A15-B452-5532F89F0422}"/>
    <dgm:cxn modelId="{E62A0A32-BE8E-4F39-B1A7-215C5591F594}" srcId="{A1362F71-E6D0-49BB-9342-40BFD9BB81BB}" destId="{4E191312-4EAA-4386-B29B-39F9519E5546}" srcOrd="2" destOrd="0" parTransId="{09D7F496-78DE-410C-A3E0-CFFC471AD2B7}" sibTransId="{3B7D38B7-A38A-4CF7-8B3A-DC48C2222842}"/>
    <dgm:cxn modelId="{2F8C812A-60EF-4B7F-9163-A3A959D7C199}" type="presOf" srcId="{9EFD5CA0-CF69-474A-8FDF-114F97403672}" destId="{2402AC09-E0D6-4A05-8FA1-EFB6BCB30AE0}" srcOrd="0" destOrd="4" presId="urn:microsoft.com/office/officeart/2005/8/layout/hList1"/>
    <dgm:cxn modelId="{2A1B6D83-5F6B-4727-BBCA-B15877A1A45E}" type="presOf" srcId="{7A73D94E-6159-48ED-A62F-60C550D13651}" destId="{0132D2AC-DCF4-4756-8620-FAEDD3E75E16}" srcOrd="0" destOrd="0" presId="urn:microsoft.com/office/officeart/2005/8/layout/hList1"/>
    <dgm:cxn modelId="{8CB9BDBD-3D00-47F1-A87E-2E030286B578}" srcId="{AB9A5100-8140-4F7C-BD7C-A05616AFF7A0}" destId="{9D49D460-ADB4-4D77-9452-BB883D4A6610}" srcOrd="3" destOrd="0" parTransId="{50EA7E7B-D10A-4563-964B-A20C5A6E4905}" sibTransId="{BB907900-50DE-443B-BA7A-14080211A04C}"/>
    <dgm:cxn modelId="{90AB2328-7E68-4BDB-A15A-B61BDCBD33A3}" type="presOf" srcId="{6D447E76-C2E9-4230-9531-08E91B1A89CD}" destId="{2402AC09-E0D6-4A05-8FA1-EFB6BCB30AE0}" srcOrd="0" destOrd="1" presId="urn:microsoft.com/office/officeart/2005/8/layout/hList1"/>
    <dgm:cxn modelId="{56CAC901-35A3-48C6-8B56-9DEF47621C47}" type="presOf" srcId="{F10BD9A4-2BB8-4560-8CA1-6C4DA4B36416}" destId="{2402AC09-E0D6-4A05-8FA1-EFB6BCB30AE0}" srcOrd="0" destOrd="0" presId="urn:microsoft.com/office/officeart/2005/8/layout/hList1"/>
    <dgm:cxn modelId="{36D32794-41D3-480C-96BC-6041E16B2DA4}" type="presOf" srcId="{75307697-540E-47EA-A12E-3A3B07E38B54}" destId="{9E1EC78C-08FC-4F9D-9D5C-47D07BC17465}" srcOrd="0" destOrd="3" presId="urn:microsoft.com/office/officeart/2005/8/layout/hList1"/>
    <dgm:cxn modelId="{B0BA0E82-3993-4C80-87EA-6FB1BE3C6563}" type="presOf" srcId="{A1362F71-E6D0-49BB-9342-40BFD9BB81BB}" destId="{B9BE7B7F-8622-4DDE-9359-E8B029ECE96A}" srcOrd="0" destOrd="0" presId="urn:microsoft.com/office/officeart/2005/8/layout/hList1"/>
    <dgm:cxn modelId="{FC0E6D88-FDD0-4608-8543-FD99881B6603}" srcId="{395423EE-ABF3-4801-823D-FA85F303E349}" destId="{DF2E5F0B-7309-496E-AC9F-11DD5D809436}" srcOrd="0" destOrd="0" parTransId="{5ECCA8A7-EA04-474B-AA81-33AE2816683F}" sibTransId="{612FAB2A-1D94-4DBF-BC66-CB875118A4BF}"/>
    <dgm:cxn modelId="{D3DB0524-03B5-4D46-8ED1-5F4085D6B2A7}" srcId="{4E191312-4EAA-4386-B29B-39F9519E5546}" destId="{ABB2DE61-F266-4D87-96F6-09D83E8CBE25}" srcOrd="0" destOrd="0" parTransId="{6D0FA1CE-DC66-46BE-B7CD-426712E26F16}" sibTransId="{5CCA4CAD-159E-445C-9427-2E27BF1807A0}"/>
    <dgm:cxn modelId="{948BE515-4F6F-4F96-99E5-632A03471B53}" type="presOf" srcId="{9D49D460-ADB4-4D77-9452-BB883D4A6610}" destId="{2402AC09-E0D6-4A05-8FA1-EFB6BCB30AE0}" srcOrd="0" destOrd="3" presId="urn:microsoft.com/office/officeart/2005/8/layout/hList1"/>
    <dgm:cxn modelId="{12FEEC6F-E967-47EA-A97B-3F44A97B4FDE}" srcId="{7A73D94E-6159-48ED-A62F-60C550D13651}" destId="{E27849EA-4497-44B6-AC04-526FC26E3695}" srcOrd="2" destOrd="0" parTransId="{9F9A1A72-37CE-4333-9D44-5C2AE1FDC32B}" sibTransId="{7E2B020C-3EC6-42F1-BDF4-D50AB6265C73}"/>
    <dgm:cxn modelId="{7A2BE327-7167-4498-935F-ED7AD84019FA}" type="presOf" srcId="{D4F37BE1-CD34-485E-81A5-BB513F255F45}" destId="{FB0FA63D-9D8C-4CB1-9CAF-27B458DA471B}" srcOrd="0" destOrd="2" presId="urn:microsoft.com/office/officeart/2005/8/layout/hList1"/>
    <dgm:cxn modelId="{414A3F0D-8066-40C4-BEB6-F6DA15362F48}" srcId="{77EBD776-A859-4E5D-991F-1441B1CCEB82}" destId="{5524AB13-AA79-4411-BACD-E66B8EE96EC0}" srcOrd="0" destOrd="0" parTransId="{2432F00B-ED90-4EE5-AB87-B60F2B283064}" sibTransId="{9CF78271-80A3-4423-A836-09125A977CBE}"/>
    <dgm:cxn modelId="{7BBB7D6D-67E8-44D1-AB6B-5FAC71822AF1}" type="presOf" srcId="{9721124E-A09E-464A-93FA-F30F2FEFCD23}" destId="{9E1EC78C-08FC-4F9D-9D5C-47D07BC17465}" srcOrd="0" destOrd="0" presId="urn:microsoft.com/office/officeart/2005/8/layout/hList1"/>
    <dgm:cxn modelId="{EC8609C6-8CA7-45FE-BC03-F655ADCCB617}" type="presOf" srcId="{4E191312-4EAA-4386-B29B-39F9519E5546}" destId="{2A834908-CDB1-4065-B33E-E1DD4654FF1B}" srcOrd="0" destOrd="0" presId="urn:microsoft.com/office/officeart/2005/8/layout/hList1"/>
    <dgm:cxn modelId="{F4D8849A-D2B5-4B25-B3B4-7E1B5A540C36}" srcId="{AB9A5100-8140-4F7C-BD7C-A05616AFF7A0}" destId="{1C2AEE77-8AA5-441B-89B9-98075090C72C}" srcOrd="2" destOrd="0" parTransId="{B05DC13C-DB13-4C91-BD32-DE95C4CD63D7}" sibTransId="{B38C53A0-495F-45E3-A081-F838C603A7BB}"/>
    <dgm:cxn modelId="{548B0C51-B884-4EAF-8B89-FFB655189DA9}" type="presOf" srcId="{395423EE-ABF3-4801-823D-FA85F303E349}" destId="{74ED93B8-4746-41CA-9471-CA63BA181DAC}" srcOrd="0" destOrd="0" presId="urn:microsoft.com/office/officeart/2005/8/layout/hList1"/>
    <dgm:cxn modelId="{4786D408-67E3-4E24-9B49-A018B9581A52}" srcId="{7A73D94E-6159-48ED-A62F-60C550D13651}" destId="{75307697-540E-47EA-A12E-3A3B07E38B54}" srcOrd="3" destOrd="0" parTransId="{C877FBCE-D2C0-47A2-A1A5-AA94B98A02EA}" sibTransId="{3C9F9F9B-3F7B-4855-8EDB-2FE64F82D486}"/>
    <dgm:cxn modelId="{BBF62AB5-FDA3-48C9-AEE8-83407E084FC3}" type="presOf" srcId="{602F9F72-4935-4A7D-B65C-5614225A8226}" destId="{673E65EB-8BD8-40D7-BC9C-09C0B913AFD2}" srcOrd="0" destOrd="2" presId="urn:microsoft.com/office/officeart/2005/8/layout/hList1"/>
    <dgm:cxn modelId="{20767871-F1B1-4394-A78E-069813C43355}" srcId="{A1362F71-E6D0-49BB-9342-40BFD9BB81BB}" destId="{7A73D94E-6159-48ED-A62F-60C550D13651}" srcOrd="0" destOrd="0" parTransId="{49B07076-6343-49E8-8043-FAA831E2D25D}" sibTransId="{8525A7E6-F3A1-4FFB-8DEF-9E070D3B4A9C}"/>
    <dgm:cxn modelId="{1091663E-DABD-4D26-B7B6-543FAF686657}" type="presOf" srcId="{D955F084-455A-442B-9656-89AC14F15E5E}" destId="{B26E57E1-8CF8-46ED-816E-CE13D8E9F979}" srcOrd="0" destOrd="0" presId="urn:microsoft.com/office/officeart/2005/8/layout/hList1"/>
    <dgm:cxn modelId="{5A62A735-F30F-4764-9EB4-36AE8DDA7503}" srcId="{AB9A5100-8140-4F7C-BD7C-A05616AFF7A0}" destId="{6D447E76-C2E9-4230-9531-08E91B1A89CD}" srcOrd="1" destOrd="0" parTransId="{8C1E83CB-9285-4B14-A357-05B9702F5AFD}" sibTransId="{3D74A82F-D879-45DE-9E1F-7AEDE130670C}"/>
    <dgm:cxn modelId="{63274060-279A-4D1B-B50C-8037A9125EE9}" type="presOf" srcId="{3748E447-7E65-4223-874B-2EAECCF9A749}" destId="{FB0FA63D-9D8C-4CB1-9CAF-27B458DA471B}" srcOrd="0" destOrd="4" presId="urn:microsoft.com/office/officeart/2005/8/layout/hList1"/>
    <dgm:cxn modelId="{0F6AE5E3-20BF-49CC-96B1-70B687C141CE}" type="presOf" srcId="{1C2AEE77-8AA5-441B-89B9-98075090C72C}" destId="{2402AC09-E0D6-4A05-8FA1-EFB6BCB30AE0}" srcOrd="0" destOrd="2" presId="urn:microsoft.com/office/officeart/2005/8/layout/hList1"/>
    <dgm:cxn modelId="{AEEE5F81-9FF0-4A8A-A637-6859CD700676}" srcId="{7A73D94E-6159-48ED-A62F-60C550D13651}" destId="{468D2759-C6EE-4A62-8424-27955A718DEF}" srcOrd="1" destOrd="0" parTransId="{91D38313-96F6-41B0-ABC1-0483A2C95A58}" sibTransId="{BB8CCAF2-1593-4E40-804B-C3871FCFB623}"/>
    <dgm:cxn modelId="{8F3EFC5E-2A8E-45AE-8918-D97F97BBEBE5}" type="presOf" srcId="{6BC8C7DF-840E-448D-B28C-CA2821BE693F}" destId="{FB0FA63D-9D8C-4CB1-9CAF-27B458DA471B}" srcOrd="0" destOrd="3" presId="urn:microsoft.com/office/officeart/2005/8/layout/hList1"/>
    <dgm:cxn modelId="{88AAA8F0-6A08-4CC7-A1F0-CEC5475CF7FB}" srcId="{A1362F71-E6D0-49BB-9342-40BFD9BB81BB}" destId="{77EBD776-A859-4E5D-991F-1441B1CCEB82}" srcOrd="1" destOrd="0" parTransId="{48C43BCD-45CF-496D-8C0A-09C96ABB35A7}" sibTransId="{F02DFCCD-1A53-44C5-A6EF-CA0955BED455}"/>
    <dgm:cxn modelId="{811004FB-CCD8-4BF1-9019-CF83C3D32F53}" type="presOf" srcId="{DF2E5F0B-7309-496E-AC9F-11DD5D809436}" destId="{FB0FA63D-9D8C-4CB1-9CAF-27B458DA471B}" srcOrd="0" destOrd="0" presId="urn:microsoft.com/office/officeart/2005/8/layout/hList1"/>
    <dgm:cxn modelId="{B8FB6E68-71EE-43E1-BBDA-64E28ED567CC}" type="presOf" srcId="{E27849EA-4497-44B6-AC04-526FC26E3695}" destId="{9E1EC78C-08FC-4F9D-9D5C-47D07BC17465}" srcOrd="0" destOrd="2" presId="urn:microsoft.com/office/officeart/2005/8/layout/hList1"/>
    <dgm:cxn modelId="{2B077700-9561-417D-ADBF-EFF02AEFF89D}" type="presOf" srcId="{CFDBEA20-E8AC-4211-A0BE-79CD5E12EE0A}" destId="{3C7850E6-A314-4EB1-95CE-B98D307ACD9C}" srcOrd="0" destOrd="0" presId="urn:microsoft.com/office/officeart/2005/8/layout/hList1"/>
    <dgm:cxn modelId="{9F2DCF8B-B883-4A84-B6D5-EC9389BA7A49}" srcId="{395423EE-ABF3-4801-823D-FA85F303E349}" destId="{D4F37BE1-CD34-485E-81A5-BB513F255F45}" srcOrd="2" destOrd="0" parTransId="{DCD316CA-8C89-4F22-83E2-0B884D95FEF3}" sibTransId="{3F0AA203-74BB-433A-8DDB-4222C88E95EA}"/>
    <dgm:cxn modelId="{29E8512C-B0C3-4C0C-87B1-449BA64E8FD9}" srcId="{D955F084-455A-442B-9656-89AC14F15E5E}" destId="{8EF0327C-1BFA-49F4-A635-B8D48FBA1AC8}" srcOrd="1" destOrd="0" parTransId="{69162D9C-5DF6-491C-8591-5511FB2D8D40}" sibTransId="{56C68766-A75B-48CA-B45B-FA1F51117D3F}"/>
    <dgm:cxn modelId="{D7CDE8B8-39BD-46B3-B514-14C05F60AE8E}" type="presOf" srcId="{3CA6BEA2-902A-4991-A438-0692749867D3}" destId="{2402AC09-E0D6-4A05-8FA1-EFB6BCB30AE0}" srcOrd="0" destOrd="5" presId="urn:microsoft.com/office/officeart/2005/8/layout/hList1"/>
    <dgm:cxn modelId="{6A58A767-2737-42EE-853A-B1C3FE332E25}" srcId="{395423EE-ABF3-4801-823D-FA85F303E349}" destId="{3FA37F44-D3CA-44B3-BF2C-3445D5F62B60}" srcOrd="1" destOrd="0" parTransId="{0957DD6F-9F46-4C82-BA21-99D5A98AA920}" sibTransId="{C49FCB83-2680-4006-A9E4-8DB14373C6CF}"/>
    <dgm:cxn modelId="{94B3D9C7-91A6-4C06-AB84-83D5C89F7F6C}" type="presOf" srcId="{77EBD776-A859-4E5D-991F-1441B1CCEB82}" destId="{22277633-26B3-41FF-87BE-D3E652D905B7}" srcOrd="0" destOrd="0" presId="urn:microsoft.com/office/officeart/2005/8/layout/hList1"/>
    <dgm:cxn modelId="{98CB1CBF-36CD-41EC-A44D-681654F6761D}" srcId="{A1362F71-E6D0-49BB-9342-40BFD9BB81BB}" destId="{395423EE-ABF3-4801-823D-FA85F303E349}" srcOrd="4" destOrd="0" parTransId="{816A5C93-B8D0-4773-A57A-6F0407ED50C9}" sibTransId="{CD9191DE-4349-46F6-94E6-8E22B3068D49}"/>
    <dgm:cxn modelId="{5BC67BD8-7BAD-4DB9-BF44-972A34C55805}" srcId="{77EBD776-A859-4E5D-991F-1441B1CCEB82}" destId="{C23F2FBA-B1A5-4603-A582-F5A856855035}" srcOrd="1" destOrd="0" parTransId="{DACDAADB-7075-43C3-B6F6-C677F63BDC86}" sibTransId="{D7F022DD-E9F6-402B-9C66-946E8A455AB1}"/>
    <dgm:cxn modelId="{E04665EB-21D8-4B37-9DDD-A10745D8A167}" srcId="{A1362F71-E6D0-49BB-9342-40BFD9BB81BB}" destId="{D955F084-455A-442B-9656-89AC14F15E5E}" srcOrd="5" destOrd="0" parTransId="{3716DE17-5250-44AC-BF95-4451C9685BA9}" sibTransId="{0A675DC7-AE3A-4A38-AD58-086536B2E9D7}"/>
    <dgm:cxn modelId="{70318274-DAA6-4E6D-BFCA-4E3AE7A68A81}" srcId="{D955F084-455A-442B-9656-89AC14F15E5E}" destId="{CFDBEA20-E8AC-4211-A0BE-79CD5E12EE0A}" srcOrd="0" destOrd="0" parTransId="{C003828D-8C37-4ECA-9E45-0489463B05AF}" sibTransId="{889C1995-476A-4410-BE9B-96E4409975CF}"/>
    <dgm:cxn modelId="{446CB3BF-0B06-42EF-930E-8102635529E4}" type="presParOf" srcId="{B9BE7B7F-8622-4DDE-9359-E8B029ECE96A}" destId="{1AD06E8F-9242-4816-B019-E41A318E6B81}" srcOrd="0" destOrd="0" presId="urn:microsoft.com/office/officeart/2005/8/layout/hList1"/>
    <dgm:cxn modelId="{46D5AC6B-B4BB-44E2-A2A3-0E858A21CB45}" type="presParOf" srcId="{1AD06E8F-9242-4816-B019-E41A318E6B81}" destId="{0132D2AC-DCF4-4756-8620-FAEDD3E75E16}" srcOrd="0" destOrd="0" presId="urn:microsoft.com/office/officeart/2005/8/layout/hList1"/>
    <dgm:cxn modelId="{18A579B5-AD4A-4429-B83C-DD8A0B9BB3E2}" type="presParOf" srcId="{1AD06E8F-9242-4816-B019-E41A318E6B81}" destId="{9E1EC78C-08FC-4F9D-9D5C-47D07BC17465}" srcOrd="1" destOrd="0" presId="urn:microsoft.com/office/officeart/2005/8/layout/hList1"/>
    <dgm:cxn modelId="{30842D9C-5725-4F71-BF85-AA75C85A2667}" type="presParOf" srcId="{B9BE7B7F-8622-4DDE-9359-E8B029ECE96A}" destId="{393B140F-905B-4702-BBEC-29835CD37E8D}" srcOrd="1" destOrd="0" presId="urn:microsoft.com/office/officeart/2005/8/layout/hList1"/>
    <dgm:cxn modelId="{B7A6DFE9-3F24-413B-8DBB-4D44BA5B657C}" type="presParOf" srcId="{B9BE7B7F-8622-4DDE-9359-E8B029ECE96A}" destId="{953C6F3A-18CA-4F3D-B485-8630226296DD}" srcOrd="2" destOrd="0" presId="urn:microsoft.com/office/officeart/2005/8/layout/hList1"/>
    <dgm:cxn modelId="{DF946F16-07DE-4BE8-B2D8-18B0F7B1BADE}" type="presParOf" srcId="{953C6F3A-18CA-4F3D-B485-8630226296DD}" destId="{22277633-26B3-41FF-87BE-D3E652D905B7}" srcOrd="0" destOrd="0" presId="urn:microsoft.com/office/officeart/2005/8/layout/hList1"/>
    <dgm:cxn modelId="{7A9A32E0-C335-44CB-BCFC-D6079063ACCC}" type="presParOf" srcId="{953C6F3A-18CA-4F3D-B485-8630226296DD}" destId="{673E65EB-8BD8-40D7-BC9C-09C0B913AFD2}" srcOrd="1" destOrd="0" presId="urn:microsoft.com/office/officeart/2005/8/layout/hList1"/>
    <dgm:cxn modelId="{4087768A-CB24-412E-A58F-9293BE5AA91F}" type="presParOf" srcId="{B9BE7B7F-8622-4DDE-9359-E8B029ECE96A}" destId="{E74DDD49-6FDF-4C57-9CEA-A4BD43FACBE1}" srcOrd="3" destOrd="0" presId="urn:microsoft.com/office/officeart/2005/8/layout/hList1"/>
    <dgm:cxn modelId="{D5811ACE-9C62-4FC0-BD5C-5CA220C383E1}" type="presParOf" srcId="{B9BE7B7F-8622-4DDE-9359-E8B029ECE96A}" destId="{744CA2E2-6A1A-4908-94DC-155E2CA1B835}" srcOrd="4" destOrd="0" presId="urn:microsoft.com/office/officeart/2005/8/layout/hList1"/>
    <dgm:cxn modelId="{D86586DF-1780-45FD-A842-158705878AA0}" type="presParOf" srcId="{744CA2E2-6A1A-4908-94DC-155E2CA1B835}" destId="{2A834908-CDB1-4065-B33E-E1DD4654FF1B}" srcOrd="0" destOrd="0" presId="urn:microsoft.com/office/officeart/2005/8/layout/hList1"/>
    <dgm:cxn modelId="{DC56102F-A612-4E6E-8AB5-99F542656FC4}" type="presParOf" srcId="{744CA2E2-6A1A-4908-94DC-155E2CA1B835}" destId="{2B09F504-81D6-42E7-BDBC-CE75FC360D3E}" srcOrd="1" destOrd="0" presId="urn:microsoft.com/office/officeart/2005/8/layout/hList1"/>
    <dgm:cxn modelId="{9E52C6BA-256F-4E8B-A8F7-03742BC136F8}" type="presParOf" srcId="{B9BE7B7F-8622-4DDE-9359-E8B029ECE96A}" destId="{5629A3CB-71BC-49BB-B644-E44E5F896F9F}" srcOrd="5" destOrd="0" presId="urn:microsoft.com/office/officeart/2005/8/layout/hList1"/>
    <dgm:cxn modelId="{23EB568B-6325-48AE-9D48-71D3397C858B}" type="presParOf" srcId="{B9BE7B7F-8622-4DDE-9359-E8B029ECE96A}" destId="{7C57CF1B-FAC6-45BB-B907-8C85B6A56FCC}" srcOrd="6" destOrd="0" presId="urn:microsoft.com/office/officeart/2005/8/layout/hList1"/>
    <dgm:cxn modelId="{D452C02A-7D39-4526-8F15-665BD0FE46A4}" type="presParOf" srcId="{7C57CF1B-FAC6-45BB-B907-8C85B6A56FCC}" destId="{D2A87485-9740-46BF-8685-BE2583247880}" srcOrd="0" destOrd="0" presId="urn:microsoft.com/office/officeart/2005/8/layout/hList1"/>
    <dgm:cxn modelId="{CC7CEEB0-DB8D-490D-A955-5361BE469C27}" type="presParOf" srcId="{7C57CF1B-FAC6-45BB-B907-8C85B6A56FCC}" destId="{2402AC09-E0D6-4A05-8FA1-EFB6BCB30AE0}" srcOrd="1" destOrd="0" presId="urn:microsoft.com/office/officeart/2005/8/layout/hList1"/>
    <dgm:cxn modelId="{55BB2F11-325E-4B89-B618-D06F5DA84745}" type="presParOf" srcId="{B9BE7B7F-8622-4DDE-9359-E8B029ECE96A}" destId="{80E73FFB-B073-4692-B4B0-08DD280E7CC7}" srcOrd="7" destOrd="0" presId="urn:microsoft.com/office/officeart/2005/8/layout/hList1"/>
    <dgm:cxn modelId="{A84802DF-773C-4D71-97CA-55ED14C70889}" type="presParOf" srcId="{B9BE7B7F-8622-4DDE-9359-E8B029ECE96A}" destId="{CB8C22F8-73FF-446A-A2A9-DE897BD03712}" srcOrd="8" destOrd="0" presId="urn:microsoft.com/office/officeart/2005/8/layout/hList1"/>
    <dgm:cxn modelId="{2303D432-8C0A-4DB5-AFB0-123ACDBB2811}" type="presParOf" srcId="{CB8C22F8-73FF-446A-A2A9-DE897BD03712}" destId="{74ED93B8-4746-41CA-9471-CA63BA181DAC}" srcOrd="0" destOrd="0" presId="urn:microsoft.com/office/officeart/2005/8/layout/hList1"/>
    <dgm:cxn modelId="{46DE79B8-CA33-45C8-8790-AED2515C6C35}" type="presParOf" srcId="{CB8C22F8-73FF-446A-A2A9-DE897BD03712}" destId="{FB0FA63D-9D8C-4CB1-9CAF-27B458DA471B}" srcOrd="1" destOrd="0" presId="urn:microsoft.com/office/officeart/2005/8/layout/hList1"/>
    <dgm:cxn modelId="{6D0C0084-0059-4BA1-A06E-25C6DD2E86A8}" type="presParOf" srcId="{B9BE7B7F-8622-4DDE-9359-E8B029ECE96A}" destId="{B0DF6E91-38F6-4A16-8451-7B4D2FAF693E}" srcOrd="9" destOrd="0" presId="urn:microsoft.com/office/officeart/2005/8/layout/hList1"/>
    <dgm:cxn modelId="{3AA1C1F4-D28B-44BE-87FA-08B8D5CED749}" type="presParOf" srcId="{B9BE7B7F-8622-4DDE-9359-E8B029ECE96A}" destId="{780D41EC-0B0F-4C36-A2B6-B83E4B0E8C20}" srcOrd="10" destOrd="0" presId="urn:microsoft.com/office/officeart/2005/8/layout/hList1"/>
    <dgm:cxn modelId="{65252DD1-3ED9-4355-8948-9079C1F0486B}" type="presParOf" srcId="{780D41EC-0B0F-4C36-A2B6-B83E4B0E8C20}" destId="{B26E57E1-8CF8-46ED-816E-CE13D8E9F979}" srcOrd="0" destOrd="0" presId="urn:microsoft.com/office/officeart/2005/8/layout/hList1"/>
    <dgm:cxn modelId="{EC3AA41D-D348-4E7C-96E3-F971C8997B50}" type="presParOf" srcId="{780D41EC-0B0F-4C36-A2B6-B83E4B0E8C20}" destId="{3C7850E6-A314-4EB1-95CE-B98D307ACD9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9EF466-3D29-4185-9A99-08C949B80A5C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932577A0-AA63-4A12-AFA8-C2283AE7249D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住宿服務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1EFA2C-66B8-43C4-9F0A-E35492420D33}" type="parTrans" cxnId="{CED3544F-51A7-422B-B8FB-9892FFD1230D}">
      <dgm:prSet/>
      <dgm:spPr/>
      <dgm:t>
        <a:bodyPr/>
        <a:lstStyle/>
        <a:p>
          <a:endParaRPr lang="zh-TW" altLang="en-US"/>
        </a:p>
      </dgm:t>
    </dgm:pt>
    <dgm:pt modelId="{932E4DCB-8EA8-4E66-9233-4460D3A66987}" type="sibTrans" cxnId="{CED3544F-51A7-422B-B8FB-9892FFD1230D}">
      <dgm:prSet/>
      <dgm:spPr/>
      <dgm:t>
        <a:bodyPr/>
        <a:lstStyle/>
        <a:p>
          <a:endParaRPr lang="zh-TW" altLang="en-US"/>
        </a:p>
      </dgm:t>
    </dgm:pt>
    <dgm:pt modelId="{A41CB318-B66D-4D63-8BD1-48BF83E5EEA1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社區家園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55418E7-0033-4F4E-8CA6-22C8A75FC485}" type="parTrans" cxnId="{3B2D69FD-663B-47ED-A3FC-378063241FDC}">
      <dgm:prSet/>
      <dgm:spPr/>
      <dgm:t>
        <a:bodyPr/>
        <a:lstStyle/>
        <a:p>
          <a:endParaRPr lang="zh-TW" altLang="en-US"/>
        </a:p>
      </dgm:t>
    </dgm:pt>
    <dgm:pt modelId="{5187AAE6-586D-4FDE-965A-863FDEC5F75C}" type="sibTrans" cxnId="{3B2D69FD-663B-47ED-A3FC-378063241FDC}">
      <dgm:prSet/>
      <dgm:spPr/>
      <dgm:t>
        <a:bodyPr/>
        <a:lstStyle/>
        <a:p>
          <a:endParaRPr lang="zh-TW" altLang="en-US"/>
        </a:p>
      </dgm:t>
    </dgm:pt>
    <dgm:pt modelId="{54FD0525-405B-44E7-8C49-6791E49446B1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臨時托育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046A22B-DC10-43CE-B313-938E7A9D9781}" type="parTrans" cxnId="{34514DAC-9655-4EF8-820B-FD8CBC58D9A8}">
      <dgm:prSet/>
      <dgm:spPr/>
      <dgm:t>
        <a:bodyPr/>
        <a:lstStyle/>
        <a:p>
          <a:endParaRPr lang="zh-TW" altLang="en-US"/>
        </a:p>
      </dgm:t>
    </dgm:pt>
    <dgm:pt modelId="{0016AFE8-014A-4B6D-9BAE-83B04F00B788}" type="sibTrans" cxnId="{34514DAC-9655-4EF8-820B-FD8CBC58D9A8}">
      <dgm:prSet/>
      <dgm:spPr/>
      <dgm:t>
        <a:bodyPr/>
        <a:lstStyle/>
        <a:p>
          <a:endParaRPr lang="zh-TW" altLang="en-US"/>
        </a:p>
      </dgm:t>
    </dgm:pt>
    <dgm:pt modelId="{E04230F6-85B1-487D-9617-B15FBD82D8BE}" type="pres">
      <dgm:prSet presAssocID="{369EF466-3D29-4185-9A99-08C949B80A5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FC4B0C5-5426-4B24-A3BC-3BEB2A4B9150}" type="pres">
      <dgm:prSet presAssocID="{932577A0-AA63-4A12-AFA8-C2283AE7249D}" presName="composite" presStyleCnt="0"/>
      <dgm:spPr/>
    </dgm:pt>
    <dgm:pt modelId="{D1C3D2EE-D7C6-4802-AB65-491DCD271670}" type="pres">
      <dgm:prSet presAssocID="{932577A0-AA63-4A12-AFA8-C2283AE7249D}" presName="parentText" presStyleLbl="alignNode1" presStyleIdx="0" presStyleCnt="1" custScaleY="7931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D7C831-01EE-4C1B-B1E3-2D6B869A7FD3}" type="pres">
      <dgm:prSet presAssocID="{932577A0-AA63-4A12-AFA8-C2283AE7249D}" presName="descendantText" presStyleLbl="alignAcc1" presStyleIdx="0" presStyleCnt="1" custScaleX="885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ED3544F-51A7-422B-B8FB-9892FFD1230D}" srcId="{369EF466-3D29-4185-9A99-08C949B80A5C}" destId="{932577A0-AA63-4A12-AFA8-C2283AE7249D}" srcOrd="0" destOrd="0" parTransId="{4F1EFA2C-66B8-43C4-9F0A-E35492420D33}" sibTransId="{932E4DCB-8EA8-4E66-9233-4460D3A66987}"/>
    <dgm:cxn modelId="{15A14A6E-7D71-46E3-B392-F6600DE08342}" type="presOf" srcId="{369EF466-3D29-4185-9A99-08C949B80A5C}" destId="{E04230F6-85B1-487D-9617-B15FBD82D8BE}" srcOrd="0" destOrd="0" presId="urn:microsoft.com/office/officeart/2005/8/layout/chevron2"/>
    <dgm:cxn modelId="{34514DAC-9655-4EF8-820B-FD8CBC58D9A8}" srcId="{932577A0-AA63-4A12-AFA8-C2283AE7249D}" destId="{54FD0525-405B-44E7-8C49-6791E49446B1}" srcOrd="1" destOrd="0" parTransId="{9046A22B-DC10-43CE-B313-938E7A9D9781}" sibTransId="{0016AFE8-014A-4B6D-9BAE-83B04F00B788}"/>
    <dgm:cxn modelId="{EACB118E-D586-4458-92C7-82E09289DB38}" type="presOf" srcId="{932577A0-AA63-4A12-AFA8-C2283AE7249D}" destId="{D1C3D2EE-D7C6-4802-AB65-491DCD271670}" srcOrd="0" destOrd="0" presId="urn:microsoft.com/office/officeart/2005/8/layout/chevron2"/>
    <dgm:cxn modelId="{3B2D69FD-663B-47ED-A3FC-378063241FDC}" srcId="{932577A0-AA63-4A12-AFA8-C2283AE7249D}" destId="{A41CB318-B66D-4D63-8BD1-48BF83E5EEA1}" srcOrd="0" destOrd="0" parTransId="{055418E7-0033-4F4E-8CA6-22C8A75FC485}" sibTransId="{5187AAE6-586D-4FDE-965A-863FDEC5F75C}"/>
    <dgm:cxn modelId="{C7A38527-9183-49D6-B57F-87559AA84313}" type="presOf" srcId="{A41CB318-B66D-4D63-8BD1-48BF83E5EEA1}" destId="{C3D7C831-01EE-4C1B-B1E3-2D6B869A7FD3}" srcOrd="0" destOrd="0" presId="urn:microsoft.com/office/officeart/2005/8/layout/chevron2"/>
    <dgm:cxn modelId="{4AA651E3-95A2-4B49-A901-1DC0908139AF}" type="presOf" srcId="{54FD0525-405B-44E7-8C49-6791E49446B1}" destId="{C3D7C831-01EE-4C1B-B1E3-2D6B869A7FD3}" srcOrd="0" destOrd="1" presId="urn:microsoft.com/office/officeart/2005/8/layout/chevron2"/>
    <dgm:cxn modelId="{4B84FCB9-40FE-4240-9AAC-32BC87E06BFF}" type="presParOf" srcId="{E04230F6-85B1-487D-9617-B15FBD82D8BE}" destId="{8FC4B0C5-5426-4B24-A3BC-3BEB2A4B9150}" srcOrd="0" destOrd="0" presId="urn:microsoft.com/office/officeart/2005/8/layout/chevron2"/>
    <dgm:cxn modelId="{6CB57142-C966-40C3-B10D-7DDAADCB5E6C}" type="presParOf" srcId="{8FC4B0C5-5426-4B24-A3BC-3BEB2A4B9150}" destId="{D1C3D2EE-D7C6-4802-AB65-491DCD271670}" srcOrd="0" destOrd="0" presId="urn:microsoft.com/office/officeart/2005/8/layout/chevron2"/>
    <dgm:cxn modelId="{EB6AFDF8-2232-4070-A7B7-DB78E3B4AC17}" type="presParOf" srcId="{8FC4B0C5-5426-4B24-A3BC-3BEB2A4B9150}" destId="{C3D7C831-01EE-4C1B-B1E3-2D6B869A7FD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9EF466-3D29-4185-9A99-08C949B80A5C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932577A0-AA63-4A12-AFA8-C2283AE7249D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就養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1EFA2C-66B8-43C4-9F0A-E35492420D33}" type="parTrans" cxnId="{CED3544F-51A7-422B-B8FB-9892FFD1230D}">
      <dgm:prSet/>
      <dgm:spPr/>
      <dgm:t>
        <a:bodyPr/>
        <a:lstStyle/>
        <a:p>
          <a:endParaRPr lang="zh-TW" altLang="en-US"/>
        </a:p>
      </dgm:t>
    </dgm:pt>
    <dgm:pt modelId="{932E4DCB-8EA8-4E66-9233-4460D3A66987}" type="sibTrans" cxnId="{CED3544F-51A7-422B-B8FB-9892FFD1230D}">
      <dgm:prSet/>
      <dgm:spPr/>
      <dgm:t>
        <a:bodyPr/>
        <a:lstStyle/>
        <a:p>
          <a:endParaRPr lang="zh-TW" altLang="en-US"/>
        </a:p>
      </dgm:t>
    </dgm:pt>
    <dgm:pt modelId="{A41CB318-B66D-4D63-8BD1-48BF83E5EEA1}">
      <dgm:prSet phldrT="[文字]" custT="1"/>
      <dgm:spPr/>
      <dgm:t>
        <a:bodyPr/>
        <a:lstStyle/>
        <a:p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24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小時住宿服務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55418E7-0033-4F4E-8CA6-22C8A75FC485}" type="parTrans" cxnId="{3B2D69FD-663B-47ED-A3FC-378063241FDC}">
      <dgm:prSet/>
      <dgm:spPr/>
      <dgm:t>
        <a:bodyPr/>
        <a:lstStyle/>
        <a:p>
          <a:endParaRPr lang="zh-TW" altLang="en-US"/>
        </a:p>
      </dgm:t>
    </dgm:pt>
    <dgm:pt modelId="{5187AAE6-586D-4FDE-965A-863FDEC5F75C}" type="sibTrans" cxnId="{3B2D69FD-663B-47ED-A3FC-378063241FDC}">
      <dgm:prSet/>
      <dgm:spPr/>
      <dgm:t>
        <a:bodyPr/>
        <a:lstStyle/>
        <a:p>
          <a:endParaRPr lang="zh-TW" altLang="en-US"/>
        </a:p>
      </dgm:t>
    </dgm:pt>
    <dgm:pt modelId="{E04230F6-85B1-487D-9617-B15FBD82D8BE}" type="pres">
      <dgm:prSet presAssocID="{369EF466-3D29-4185-9A99-08C949B80A5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FC4B0C5-5426-4B24-A3BC-3BEB2A4B9150}" type="pres">
      <dgm:prSet presAssocID="{932577A0-AA63-4A12-AFA8-C2283AE7249D}" presName="composite" presStyleCnt="0"/>
      <dgm:spPr/>
    </dgm:pt>
    <dgm:pt modelId="{D1C3D2EE-D7C6-4802-AB65-491DCD271670}" type="pres">
      <dgm:prSet presAssocID="{932577A0-AA63-4A12-AFA8-C2283AE7249D}" presName="parentText" presStyleLbl="alignNode1" presStyleIdx="0" presStyleCnt="1" custScaleY="7931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D7C831-01EE-4C1B-B1E3-2D6B869A7FD3}" type="pres">
      <dgm:prSet presAssocID="{932577A0-AA63-4A12-AFA8-C2283AE7249D}" presName="descendantText" presStyleLbl="alignAcc1" presStyleIdx="0" presStyleCnt="1" custScaleX="885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ED3544F-51A7-422B-B8FB-9892FFD1230D}" srcId="{369EF466-3D29-4185-9A99-08C949B80A5C}" destId="{932577A0-AA63-4A12-AFA8-C2283AE7249D}" srcOrd="0" destOrd="0" parTransId="{4F1EFA2C-66B8-43C4-9F0A-E35492420D33}" sibTransId="{932E4DCB-8EA8-4E66-9233-4460D3A66987}"/>
    <dgm:cxn modelId="{15A14A6E-7D71-46E3-B392-F6600DE08342}" type="presOf" srcId="{369EF466-3D29-4185-9A99-08C949B80A5C}" destId="{E04230F6-85B1-487D-9617-B15FBD82D8BE}" srcOrd="0" destOrd="0" presId="urn:microsoft.com/office/officeart/2005/8/layout/chevron2"/>
    <dgm:cxn modelId="{EACB118E-D586-4458-92C7-82E09289DB38}" type="presOf" srcId="{932577A0-AA63-4A12-AFA8-C2283AE7249D}" destId="{D1C3D2EE-D7C6-4802-AB65-491DCD271670}" srcOrd="0" destOrd="0" presId="urn:microsoft.com/office/officeart/2005/8/layout/chevron2"/>
    <dgm:cxn modelId="{3B2D69FD-663B-47ED-A3FC-378063241FDC}" srcId="{932577A0-AA63-4A12-AFA8-C2283AE7249D}" destId="{A41CB318-B66D-4D63-8BD1-48BF83E5EEA1}" srcOrd="0" destOrd="0" parTransId="{055418E7-0033-4F4E-8CA6-22C8A75FC485}" sibTransId="{5187AAE6-586D-4FDE-965A-863FDEC5F75C}"/>
    <dgm:cxn modelId="{C7A38527-9183-49D6-B57F-87559AA84313}" type="presOf" srcId="{A41CB318-B66D-4D63-8BD1-48BF83E5EEA1}" destId="{C3D7C831-01EE-4C1B-B1E3-2D6B869A7FD3}" srcOrd="0" destOrd="0" presId="urn:microsoft.com/office/officeart/2005/8/layout/chevron2"/>
    <dgm:cxn modelId="{4B84FCB9-40FE-4240-9AAC-32BC87E06BFF}" type="presParOf" srcId="{E04230F6-85B1-487D-9617-B15FBD82D8BE}" destId="{8FC4B0C5-5426-4B24-A3BC-3BEB2A4B9150}" srcOrd="0" destOrd="0" presId="urn:microsoft.com/office/officeart/2005/8/layout/chevron2"/>
    <dgm:cxn modelId="{6CB57142-C966-40C3-B10D-7DDAADCB5E6C}" type="presParOf" srcId="{8FC4B0C5-5426-4B24-A3BC-3BEB2A4B9150}" destId="{D1C3D2EE-D7C6-4802-AB65-491DCD271670}" srcOrd="0" destOrd="0" presId="urn:microsoft.com/office/officeart/2005/8/layout/chevron2"/>
    <dgm:cxn modelId="{EB6AFDF8-2232-4070-A7B7-DB78E3B4AC17}" type="presParOf" srcId="{8FC4B0C5-5426-4B24-A3BC-3BEB2A4B9150}" destId="{C3D7C831-01EE-4C1B-B1E3-2D6B869A7FD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08FAE6-643C-4365-8C6F-70D8F8C7C75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7B7D5BC-D202-447C-BA33-B59C75F58AC7}">
      <dgm:prSet phldrT="[文字]" custT="1"/>
      <dgm:spPr/>
      <dgm:t>
        <a:bodyPr/>
        <a:lstStyle/>
        <a:p>
          <a:pPr algn="ctr"/>
          <a:r>
            <a:rPr lang="zh-TW" altLang="en-US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支持性就業</a:t>
          </a:r>
          <a:endParaRPr lang="zh-TW" altLang="en-US" sz="4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9074D23-080B-4137-90DF-8800C9DB928E}" type="parTrans" cxnId="{A92D408C-A325-42A0-A9A6-82FF9AE03DD0}">
      <dgm:prSet/>
      <dgm:spPr/>
      <dgm:t>
        <a:bodyPr/>
        <a:lstStyle/>
        <a:p>
          <a:endParaRPr lang="zh-TW" altLang="en-US"/>
        </a:p>
      </dgm:t>
    </dgm:pt>
    <dgm:pt modelId="{7778D8CC-2C61-4A7D-B6FA-C1A6DE54421B}" type="sibTrans" cxnId="{A92D408C-A325-42A0-A9A6-82FF9AE03DD0}">
      <dgm:prSet/>
      <dgm:spPr/>
      <dgm:t>
        <a:bodyPr/>
        <a:lstStyle/>
        <a:p>
          <a:endParaRPr lang="zh-TW" altLang="en-US"/>
        </a:p>
      </dgm:t>
    </dgm:pt>
    <dgm:pt modelId="{B1C0E9D0-857B-425F-9E85-C2F286AC2CE7}">
      <dgm:prSet phldrT="[文字]" custT="1"/>
      <dgm:spPr/>
      <dgm:t>
        <a:bodyPr/>
        <a:lstStyle/>
        <a:p>
          <a:pPr algn="ctr"/>
          <a:r>
            <a:rPr lang="zh-TW" altLang="en-US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庇護性就業</a:t>
          </a:r>
          <a:endParaRPr lang="zh-TW" altLang="en-US" sz="4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07C5C2-2178-462E-8B00-5BC28A7C93B8}" type="parTrans" cxnId="{D773DBBB-9DBE-4C2F-974F-98CFC4D8ADDF}">
      <dgm:prSet/>
      <dgm:spPr/>
      <dgm:t>
        <a:bodyPr/>
        <a:lstStyle/>
        <a:p>
          <a:endParaRPr lang="zh-TW" altLang="en-US"/>
        </a:p>
      </dgm:t>
    </dgm:pt>
    <dgm:pt modelId="{31977DF6-8174-4EAE-A48A-A5A2DFFB422C}" type="sibTrans" cxnId="{D773DBBB-9DBE-4C2F-974F-98CFC4D8ADDF}">
      <dgm:prSet/>
      <dgm:spPr/>
      <dgm:t>
        <a:bodyPr/>
        <a:lstStyle/>
        <a:p>
          <a:endParaRPr lang="zh-TW" altLang="en-US"/>
        </a:p>
      </dgm:t>
    </dgm:pt>
    <dgm:pt modelId="{2AC5E9EC-4658-4AA8-B8BD-F2784AB37E8C}">
      <dgm:prSet phldrT="[文字]" custT="1"/>
      <dgm:spPr/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有就業意願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4312B4B-EA96-460D-9403-2C2C0773691A}" type="parTrans" cxnId="{0607B1C1-E1FC-4946-8BA1-0238442DE086}">
      <dgm:prSet/>
      <dgm:spPr/>
      <dgm:t>
        <a:bodyPr/>
        <a:lstStyle/>
        <a:p>
          <a:endParaRPr lang="zh-TW" altLang="en-US"/>
        </a:p>
      </dgm:t>
    </dgm:pt>
    <dgm:pt modelId="{1BF9E5EE-F8D1-4C84-BD6C-F2C7387B6BBE}" type="sibTrans" cxnId="{0607B1C1-E1FC-4946-8BA1-0238442DE086}">
      <dgm:prSet/>
      <dgm:spPr/>
      <dgm:t>
        <a:bodyPr/>
        <a:lstStyle/>
        <a:p>
          <a:endParaRPr lang="zh-TW" altLang="en-US"/>
        </a:p>
      </dgm:t>
    </dgm:pt>
    <dgm:pt modelId="{3CFCBA2D-B739-48B8-9722-95C0DC6B579E}">
      <dgm:prSet custT="1"/>
      <dgm:spPr/>
      <dgm:t>
        <a:bodyPr/>
        <a:lstStyle/>
        <a:p>
          <a:r>
            <a:rPr lang="zh-TW" altLang="en-US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有就業意願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D950409-F547-4637-BAAD-F244EF223391}" type="parTrans" cxnId="{6FD373F7-3B48-49AF-A140-76A8167D3E94}">
      <dgm:prSet/>
      <dgm:spPr/>
      <dgm:t>
        <a:bodyPr/>
        <a:lstStyle/>
        <a:p>
          <a:endParaRPr lang="zh-TW" altLang="en-US"/>
        </a:p>
      </dgm:t>
    </dgm:pt>
    <dgm:pt modelId="{BA1E8666-14F2-4993-B26F-7A4296972353}" type="sibTrans" cxnId="{6FD373F7-3B48-49AF-A140-76A8167D3E94}">
      <dgm:prSet/>
      <dgm:spPr/>
      <dgm:t>
        <a:bodyPr/>
        <a:lstStyle/>
        <a:p>
          <a:endParaRPr lang="zh-TW" altLang="en-US"/>
        </a:p>
      </dgm:t>
    </dgm:pt>
    <dgm:pt modelId="{B42A7AB3-6769-487D-89C3-90B04E02AB69}">
      <dgm:prSet custT="1"/>
      <dgm:spPr/>
      <dgm:t>
        <a:bodyPr/>
        <a:lstStyle/>
        <a:p>
          <a:r>
            <a:rPr lang="zh-TW" altLang="en-US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有就業能力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7E9ABF5-10DC-4B02-BC18-A833D9558188}" type="parTrans" cxnId="{BA23E560-923A-40B7-A8E8-4B80167CC283}">
      <dgm:prSet/>
      <dgm:spPr/>
      <dgm:t>
        <a:bodyPr/>
        <a:lstStyle/>
        <a:p>
          <a:endParaRPr lang="zh-TW" altLang="en-US"/>
        </a:p>
      </dgm:t>
    </dgm:pt>
    <dgm:pt modelId="{5CBE6733-9C84-461C-9112-97CEA2DE636E}" type="sibTrans" cxnId="{BA23E560-923A-40B7-A8E8-4B80167CC283}">
      <dgm:prSet/>
      <dgm:spPr/>
      <dgm:t>
        <a:bodyPr/>
        <a:lstStyle/>
        <a:p>
          <a:endParaRPr lang="zh-TW" altLang="en-US"/>
        </a:p>
      </dgm:t>
    </dgm:pt>
    <dgm:pt modelId="{C3ABA3F8-A12D-4CF1-B2B4-0D4A13F51343}">
      <dgm:prSet custT="1"/>
      <dgm:spPr/>
      <dgm:t>
        <a:bodyPr/>
        <a:lstStyle/>
        <a:p>
          <a:r>
            <a:rPr lang="zh-TW" altLang="en-US" sz="2000" b="1" dirty="0" smtClean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不足</a:t>
          </a:r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以</a:t>
          </a:r>
          <a:r>
            <a:rPr lang="zh-TW" altLang="en-US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獨立在競爭性就業市場工作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6ADF695-10A8-4A8F-AEFD-8B93539E477D}" type="parTrans" cxnId="{D84C740D-507B-4493-BD03-8CBAB7A65786}">
      <dgm:prSet/>
      <dgm:spPr/>
      <dgm:t>
        <a:bodyPr/>
        <a:lstStyle/>
        <a:p>
          <a:endParaRPr lang="zh-TW" altLang="en-US"/>
        </a:p>
      </dgm:t>
    </dgm:pt>
    <dgm:pt modelId="{BB7F2FBF-4A88-457D-BFC1-9FBEED04BED6}" type="sibTrans" cxnId="{D84C740D-507B-4493-BD03-8CBAB7A65786}">
      <dgm:prSet/>
      <dgm:spPr/>
      <dgm:t>
        <a:bodyPr/>
        <a:lstStyle/>
        <a:p>
          <a:endParaRPr lang="zh-TW" altLang="en-US"/>
        </a:p>
      </dgm:t>
    </dgm:pt>
    <dgm:pt modelId="{F97774AB-3527-40CE-8693-87F3CD45EB8A}">
      <dgm:prSet custT="1"/>
      <dgm:spPr/>
      <dgm:t>
        <a:bodyPr/>
        <a:lstStyle/>
        <a:p>
          <a:r>
            <a:rPr lang="zh-TW" altLang="en-US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就業服務站</a:t>
          </a:r>
          <a:r>
            <a: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就服員可協助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EA0DC35-3A44-45B3-957B-C77C1353C0F2}" type="parTrans" cxnId="{D40868CB-E846-46DB-BAB0-F6B5254AEED0}">
      <dgm:prSet/>
      <dgm:spPr/>
      <dgm:t>
        <a:bodyPr/>
        <a:lstStyle/>
        <a:p>
          <a:endParaRPr lang="zh-TW" altLang="en-US"/>
        </a:p>
      </dgm:t>
    </dgm:pt>
    <dgm:pt modelId="{494BE481-3A94-4A12-9665-63A7AE7FF613}" type="sibTrans" cxnId="{D40868CB-E846-46DB-BAB0-F6B5254AEED0}">
      <dgm:prSet/>
      <dgm:spPr/>
      <dgm:t>
        <a:bodyPr/>
        <a:lstStyle/>
        <a:p>
          <a:endParaRPr lang="zh-TW" altLang="en-US"/>
        </a:p>
      </dgm:t>
    </dgm:pt>
    <dgm:pt modelId="{C21A1EA8-7EA6-4AAC-8C49-9047CB00D2B2}">
      <dgm:prSet custT="1"/>
      <dgm:spPr/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就業能力不足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D8BDDB-F1FF-4B8E-811C-E9C669DBD678}" type="parTrans" cxnId="{07344C18-0919-4404-81E4-665BC5911166}">
      <dgm:prSet/>
      <dgm:spPr/>
      <dgm:t>
        <a:bodyPr/>
        <a:lstStyle/>
        <a:p>
          <a:endParaRPr lang="zh-TW" altLang="en-US"/>
        </a:p>
      </dgm:t>
    </dgm:pt>
    <dgm:pt modelId="{823983B5-C25A-4837-B216-FD1CE2A48262}" type="sibTrans" cxnId="{07344C18-0919-4404-81E4-665BC5911166}">
      <dgm:prSet/>
      <dgm:spPr/>
      <dgm:t>
        <a:bodyPr/>
        <a:lstStyle/>
        <a:p>
          <a:endParaRPr lang="zh-TW" altLang="en-US"/>
        </a:p>
      </dgm:t>
    </dgm:pt>
    <dgm:pt modelId="{8B61F8BD-82EA-4523-BB8F-ACC563BD4C6B}">
      <dgm:prSet custT="1"/>
      <dgm:spPr/>
      <dgm:t>
        <a:bodyPr/>
        <a:lstStyle/>
        <a:p>
          <a:r>
            <a:rPr lang="zh-TW" altLang="en-US" sz="1600" b="1" dirty="0" smtClean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無法</a:t>
          </a:r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進入競爭性就業市場，需長期就業支持之身心障礙者。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5DE80DF-F92B-4E7F-B194-EDDEE33A3C68}" type="parTrans" cxnId="{FD7D2695-638C-46DF-8899-0440E654BB96}">
      <dgm:prSet/>
      <dgm:spPr/>
      <dgm:t>
        <a:bodyPr/>
        <a:lstStyle/>
        <a:p>
          <a:endParaRPr lang="zh-TW" altLang="en-US"/>
        </a:p>
      </dgm:t>
    </dgm:pt>
    <dgm:pt modelId="{EC143A30-5F73-487E-B2A8-ED3CBC854142}" type="sibTrans" cxnId="{FD7D2695-638C-46DF-8899-0440E654BB96}">
      <dgm:prSet/>
      <dgm:spPr/>
      <dgm:t>
        <a:bodyPr/>
        <a:lstStyle/>
        <a:p>
          <a:endParaRPr lang="zh-TW" altLang="en-US"/>
        </a:p>
      </dgm:t>
    </dgm:pt>
    <dgm:pt modelId="{676E4123-8909-4360-A4B8-82238A312DC5}">
      <dgm:prSet custT="1"/>
      <dgm:spPr/>
      <dgm:t>
        <a:bodyPr/>
        <a:lstStyle/>
        <a:p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牧心清潔工作隊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牧心智能發展中心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b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牧心烘焙工場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牧心智能發展中心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B4FACD2-55FB-4C84-9D67-746F1A62BB1B}" type="parTrans" cxnId="{12FDB2BD-827E-4F0F-855A-3607C4E85A92}">
      <dgm:prSet/>
      <dgm:spPr/>
      <dgm:t>
        <a:bodyPr/>
        <a:lstStyle/>
        <a:p>
          <a:endParaRPr lang="zh-TW" altLang="en-US"/>
        </a:p>
      </dgm:t>
    </dgm:pt>
    <dgm:pt modelId="{14E5E9ED-A227-4800-8E21-9D135D9B8C99}" type="sibTrans" cxnId="{12FDB2BD-827E-4F0F-855A-3607C4E85A92}">
      <dgm:prSet/>
      <dgm:spPr/>
      <dgm:t>
        <a:bodyPr/>
        <a:lstStyle/>
        <a:p>
          <a:endParaRPr lang="zh-TW" altLang="en-US"/>
        </a:p>
      </dgm:t>
    </dgm:pt>
    <dgm:pt modelId="{5DE6BFBA-E65F-4A87-8089-623B8CE52CCC}">
      <dgm:prSet custT="1"/>
      <dgm:spPr/>
      <dgm:t>
        <a:bodyPr/>
        <a:lstStyle/>
        <a:p>
          <a:r>
            <a:rPr lang="zh-TW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晟心餐飲庇護工場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李勝賢文教基金會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zh-TW" sz="1600" b="1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A78667D-03BC-4F45-9743-4C940776B1E2}" type="parTrans" cxnId="{9006B158-4AB0-4B17-A5ED-51672552E81B}">
      <dgm:prSet/>
      <dgm:spPr/>
      <dgm:t>
        <a:bodyPr/>
        <a:lstStyle/>
        <a:p>
          <a:endParaRPr lang="zh-TW" altLang="en-US"/>
        </a:p>
      </dgm:t>
    </dgm:pt>
    <dgm:pt modelId="{EFF8E9AD-F510-49CF-BEC0-9E18E02E6132}" type="sibTrans" cxnId="{9006B158-4AB0-4B17-A5ED-51672552E81B}">
      <dgm:prSet/>
      <dgm:spPr/>
      <dgm:t>
        <a:bodyPr/>
        <a:lstStyle/>
        <a:p>
          <a:endParaRPr lang="zh-TW" altLang="en-US"/>
        </a:p>
      </dgm:t>
    </dgm:pt>
    <dgm:pt modelId="{648363F2-C837-44EF-835E-B3833488461F}">
      <dgm:prSet custT="1"/>
      <dgm:spPr/>
      <dgm:t>
        <a:bodyPr/>
        <a:lstStyle/>
        <a:p>
          <a:r>
            <a:rPr lang="zh-TW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伊甸嗎哪食堂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伊甸基金會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zh-TW" sz="1600" b="1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FEBDA2B-790F-4274-930D-3A0331E97876}" type="sibTrans" cxnId="{69FBDA9E-716B-4FFD-AABE-77740B992A60}">
      <dgm:prSet/>
      <dgm:spPr/>
      <dgm:t>
        <a:bodyPr/>
        <a:lstStyle/>
        <a:p>
          <a:endParaRPr lang="zh-TW" altLang="en-US"/>
        </a:p>
      </dgm:t>
    </dgm:pt>
    <dgm:pt modelId="{328B4751-543E-47D1-BA48-BE37A0ED8BD8}" type="parTrans" cxnId="{69FBDA9E-716B-4FFD-AABE-77740B992A60}">
      <dgm:prSet/>
      <dgm:spPr/>
      <dgm:t>
        <a:bodyPr/>
        <a:lstStyle/>
        <a:p>
          <a:endParaRPr lang="zh-TW" altLang="en-US"/>
        </a:p>
      </dgm:t>
    </dgm:pt>
    <dgm:pt modelId="{82810F72-5AF5-4820-8D25-993324D3CD1B}" type="pres">
      <dgm:prSet presAssocID="{6108FAE6-643C-4365-8C6F-70D8F8C7C7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B545A0A-08E9-4C3F-92D4-1DE3D06A0F5C}" type="pres">
      <dgm:prSet presAssocID="{67B7D5BC-D202-447C-BA33-B59C75F58AC7}" presName="parentLin" presStyleCnt="0"/>
      <dgm:spPr/>
    </dgm:pt>
    <dgm:pt modelId="{7E771C09-5E8F-479B-AA3A-B51B8ADBAAF2}" type="pres">
      <dgm:prSet presAssocID="{67B7D5BC-D202-447C-BA33-B59C75F58AC7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BF7FC8E0-117F-4B21-8DCD-8EC23A2BB70A}" type="pres">
      <dgm:prSet presAssocID="{67B7D5BC-D202-447C-BA33-B59C75F58AC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9EE265-1855-4357-887D-7061BAAFC01C}" type="pres">
      <dgm:prSet presAssocID="{67B7D5BC-D202-447C-BA33-B59C75F58AC7}" presName="negativeSpace" presStyleCnt="0"/>
      <dgm:spPr/>
    </dgm:pt>
    <dgm:pt modelId="{0B523F7E-3F45-4FC3-8E08-27233FA55FAF}" type="pres">
      <dgm:prSet presAssocID="{67B7D5BC-D202-447C-BA33-B59C75F58AC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55CD752-04CF-41A1-B749-DD85BABC2F32}" type="pres">
      <dgm:prSet presAssocID="{7778D8CC-2C61-4A7D-B6FA-C1A6DE54421B}" presName="spaceBetweenRectangles" presStyleCnt="0"/>
      <dgm:spPr/>
    </dgm:pt>
    <dgm:pt modelId="{9CD95697-D8E7-4C55-86BE-25585E7AFF53}" type="pres">
      <dgm:prSet presAssocID="{B1C0E9D0-857B-425F-9E85-C2F286AC2CE7}" presName="parentLin" presStyleCnt="0"/>
      <dgm:spPr/>
    </dgm:pt>
    <dgm:pt modelId="{ADC2A7F5-BD3F-4A90-923B-D13D53115582}" type="pres">
      <dgm:prSet presAssocID="{B1C0E9D0-857B-425F-9E85-C2F286AC2CE7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8F582718-7B7D-4374-9ADF-CC260F5996C5}" type="pres">
      <dgm:prSet presAssocID="{B1C0E9D0-857B-425F-9E85-C2F286AC2CE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CD1A2D-FA4B-4531-9C33-CBF14E77C653}" type="pres">
      <dgm:prSet presAssocID="{B1C0E9D0-857B-425F-9E85-C2F286AC2CE7}" presName="negativeSpace" presStyleCnt="0"/>
      <dgm:spPr/>
    </dgm:pt>
    <dgm:pt modelId="{1D59FF52-E155-4CB5-89C3-192902187EEF}" type="pres">
      <dgm:prSet presAssocID="{B1C0E9D0-857B-425F-9E85-C2F286AC2CE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F5BBDF5-8C7A-403B-B7E2-4C28084F5081}" type="presOf" srcId="{2AC5E9EC-4658-4AA8-B8BD-F2784AB37E8C}" destId="{1D59FF52-E155-4CB5-89C3-192902187EEF}" srcOrd="0" destOrd="0" presId="urn:microsoft.com/office/officeart/2005/8/layout/list1"/>
    <dgm:cxn modelId="{60B7369C-092A-4E3A-B7C6-098D5DBC66C5}" type="presOf" srcId="{676E4123-8909-4360-A4B8-82238A312DC5}" destId="{1D59FF52-E155-4CB5-89C3-192902187EEF}" srcOrd="0" destOrd="3" presId="urn:microsoft.com/office/officeart/2005/8/layout/list1"/>
    <dgm:cxn modelId="{FD7D2695-638C-46DF-8899-0440E654BB96}" srcId="{B1C0E9D0-857B-425F-9E85-C2F286AC2CE7}" destId="{8B61F8BD-82EA-4523-BB8F-ACC563BD4C6B}" srcOrd="2" destOrd="0" parTransId="{55DE80DF-F92B-4E7F-B194-EDDEE33A3C68}" sibTransId="{EC143A30-5F73-487E-B2A8-ED3CBC854142}"/>
    <dgm:cxn modelId="{D84C740D-507B-4493-BD03-8CBAB7A65786}" srcId="{67B7D5BC-D202-447C-BA33-B59C75F58AC7}" destId="{C3ABA3F8-A12D-4CF1-B2B4-0D4A13F51343}" srcOrd="2" destOrd="0" parTransId="{C6ADF695-10A8-4A8F-AEFD-8B93539E477D}" sibTransId="{BB7F2FBF-4A88-457D-BFC1-9FBEED04BED6}"/>
    <dgm:cxn modelId="{0607B1C1-E1FC-4946-8BA1-0238442DE086}" srcId="{B1C0E9D0-857B-425F-9E85-C2F286AC2CE7}" destId="{2AC5E9EC-4658-4AA8-B8BD-F2784AB37E8C}" srcOrd="0" destOrd="0" parTransId="{D4312B4B-EA96-460D-9403-2C2C0773691A}" sibTransId="{1BF9E5EE-F8D1-4C84-BD6C-F2C7387B6BBE}"/>
    <dgm:cxn modelId="{D7068E5C-684E-475A-ACBB-459B5D1D9483}" type="presOf" srcId="{648363F2-C837-44EF-835E-B3833488461F}" destId="{1D59FF52-E155-4CB5-89C3-192902187EEF}" srcOrd="0" destOrd="4" presId="urn:microsoft.com/office/officeart/2005/8/layout/list1"/>
    <dgm:cxn modelId="{DF7DA964-AECA-4349-90F5-F75224207279}" type="presOf" srcId="{B1C0E9D0-857B-425F-9E85-C2F286AC2CE7}" destId="{ADC2A7F5-BD3F-4A90-923B-D13D53115582}" srcOrd="0" destOrd="0" presId="urn:microsoft.com/office/officeart/2005/8/layout/list1"/>
    <dgm:cxn modelId="{AFDC5C59-C17A-45C9-9306-DE3F250D7972}" type="presOf" srcId="{8B61F8BD-82EA-4523-BB8F-ACC563BD4C6B}" destId="{1D59FF52-E155-4CB5-89C3-192902187EEF}" srcOrd="0" destOrd="2" presId="urn:microsoft.com/office/officeart/2005/8/layout/list1"/>
    <dgm:cxn modelId="{07344C18-0919-4404-81E4-665BC5911166}" srcId="{B1C0E9D0-857B-425F-9E85-C2F286AC2CE7}" destId="{C21A1EA8-7EA6-4AAC-8C49-9047CB00D2B2}" srcOrd="1" destOrd="0" parTransId="{E8D8BDDB-F1FF-4B8E-811C-E9C669DBD678}" sibTransId="{823983B5-C25A-4837-B216-FD1CE2A48262}"/>
    <dgm:cxn modelId="{B8191863-31BE-4666-B8E7-43C1CF1F1D9F}" type="presOf" srcId="{67B7D5BC-D202-447C-BA33-B59C75F58AC7}" destId="{BF7FC8E0-117F-4B21-8DCD-8EC23A2BB70A}" srcOrd="1" destOrd="0" presId="urn:microsoft.com/office/officeart/2005/8/layout/list1"/>
    <dgm:cxn modelId="{F1E7562A-2380-44C3-A2F3-46B2D9948FAC}" type="presOf" srcId="{3CFCBA2D-B739-48B8-9722-95C0DC6B579E}" destId="{0B523F7E-3F45-4FC3-8E08-27233FA55FAF}" srcOrd="0" destOrd="0" presId="urn:microsoft.com/office/officeart/2005/8/layout/list1"/>
    <dgm:cxn modelId="{C239B9F1-842C-47E6-BE7F-C67974896115}" type="presOf" srcId="{B1C0E9D0-857B-425F-9E85-C2F286AC2CE7}" destId="{8F582718-7B7D-4374-9ADF-CC260F5996C5}" srcOrd="1" destOrd="0" presId="urn:microsoft.com/office/officeart/2005/8/layout/list1"/>
    <dgm:cxn modelId="{9006B158-4AB0-4B17-A5ED-51672552E81B}" srcId="{B1C0E9D0-857B-425F-9E85-C2F286AC2CE7}" destId="{5DE6BFBA-E65F-4A87-8089-623B8CE52CCC}" srcOrd="5" destOrd="0" parTransId="{AA78667D-03BC-4F45-9743-4C940776B1E2}" sibTransId="{EFF8E9AD-F510-49CF-BEC0-9E18E02E6132}"/>
    <dgm:cxn modelId="{D40868CB-E846-46DB-BAB0-F6B5254AEED0}" srcId="{67B7D5BC-D202-447C-BA33-B59C75F58AC7}" destId="{F97774AB-3527-40CE-8693-87F3CD45EB8A}" srcOrd="3" destOrd="0" parTransId="{1EA0DC35-3A44-45B3-957B-C77C1353C0F2}" sibTransId="{494BE481-3A94-4A12-9665-63A7AE7FF613}"/>
    <dgm:cxn modelId="{4071AAA7-B08A-4A95-9C75-84BA7EEE9A71}" type="presOf" srcId="{6108FAE6-643C-4365-8C6F-70D8F8C7C75D}" destId="{82810F72-5AF5-4820-8D25-993324D3CD1B}" srcOrd="0" destOrd="0" presId="urn:microsoft.com/office/officeart/2005/8/layout/list1"/>
    <dgm:cxn modelId="{BA23E560-923A-40B7-A8E8-4B80167CC283}" srcId="{67B7D5BC-D202-447C-BA33-B59C75F58AC7}" destId="{B42A7AB3-6769-487D-89C3-90B04E02AB69}" srcOrd="1" destOrd="0" parTransId="{37E9ABF5-10DC-4B02-BC18-A833D9558188}" sibTransId="{5CBE6733-9C84-461C-9112-97CEA2DE636E}"/>
    <dgm:cxn modelId="{6C88BD0B-CE64-4156-BC26-734D9A775B68}" type="presOf" srcId="{F97774AB-3527-40CE-8693-87F3CD45EB8A}" destId="{0B523F7E-3F45-4FC3-8E08-27233FA55FAF}" srcOrd="0" destOrd="3" presId="urn:microsoft.com/office/officeart/2005/8/layout/list1"/>
    <dgm:cxn modelId="{69FBDA9E-716B-4FFD-AABE-77740B992A60}" srcId="{B1C0E9D0-857B-425F-9E85-C2F286AC2CE7}" destId="{648363F2-C837-44EF-835E-B3833488461F}" srcOrd="4" destOrd="0" parTransId="{328B4751-543E-47D1-BA48-BE37A0ED8BD8}" sibTransId="{8FEBDA2B-790F-4274-930D-3A0331E97876}"/>
    <dgm:cxn modelId="{59DA2F15-700F-4CC3-92C7-B285ECABA590}" type="presOf" srcId="{C21A1EA8-7EA6-4AAC-8C49-9047CB00D2B2}" destId="{1D59FF52-E155-4CB5-89C3-192902187EEF}" srcOrd="0" destOrd="1" presId="urn:microsoft.com/office/officeart/2005/8/layout/list1"/>
    <dgm:cxn modelId="{A92D408C-A325-42A0-A9A6-82FF9AE03DD0}" srcId="{6108FAE6-643C-4365-8C6F-70D8F8C7C75D}" destId="{67B7D5BC-D202-447C-BA33-B59C75F58AC7}" srcOrd="0" destOrd="0" parTransId="{A9074D23-080B-4137-90DF-8800C9DB928E}" sibTransId="{7778D8CC-2C61-4A7D-B6FA-C1A6DE54421B}"/>
    <dgm:cxn modelId="{6FD373F7-3B48-49AF-A140-76A8167D3E94}" srcId="{67B7D5BC-D202-447C-BA33-B59C75F58AC7}" destId="{3CFCBA2D-B739-48B8-9722-95C0DC6B579E}" srcOrd="0" destOrd="0" parTransId="{8D950409-F547-4637-BAAD-F244EF223391}" sibTransId="{BA1E8666-14F2-4993-B26F-7A4296972353}"/>
    <dgm:cxn modelId="{F24E3A74-8AD1-4142-A69A-3E9887CB4B04}" type="presOf" srcId="{C3ABA3F8-A12D-4CF1-B2B4-0D4A13F51343}" destId="{0B523F7E-3F45-4FC3-8E08-27233FA55FAF}" srcOrd="0" destOrd="2" presId="urn:microsoft.com/office/officeart/2005/8/layout/list1"/>
    <dgm:cxn modelId="{D773DBBB-9DBE-4C2F-974F-98CFC4D8ADDF}" srcId="{6108FAE6-643C-4365-8C6F-70D8F8C7C75D}" destId="{B1C0E9D0-857B-425F-9E85-C2F286AC2CE7}" srcOrd="1" destOrd="0" parTransId="{3607C5C2-2178-462E-8B00-5BC28A7C93B8}" sibTransId="{31977DF6-8174-4EAE-A48A-A5A2DFFB422C}"/>
    <dgm:cxn modelId="{14999272-8555-49CC-9DE4-8366490FF952}" type="presOf" srcId="{B42A7AB3-6769-487D-89C3-90B04E02AB69}" destId="{0B523F7E-3F45-4FC3-8E08-27233FA55FAF}" srcOrd="0" destOrd="1" presId="urn:microsoft.com/office/officeart/2005/8/layout/list1"/>
    <dgm:cxn modelId="{E20B6073-C451-4E91-A532-8041A84720D6}" type="presOf" srcId="{5DE6BFBA-E65F-4A87-8089-623B8CE52CCC}" destId="{1D59FF52-E155-4CB5-89C3-192902187EEF}" srcOrd="0" destOrd="5" presId="urn:microsoft.com/office/officeart/2005/8/layout/list1"/>
    <dgm:cxn modelId="{12FDB2BD-827E-4F0F-855A-3607C4E85A92}" srcId="{B1C0E9D0-857B-425F-9E85-C2F286AC2CE7}" destId="{676E4123-8909-4360-A4B8-82238A312DC5}" srcOrd="3" destOrd="0" parTransId="{4B4FACD2-55FB-4C84-9D67-746F1A62BB1B}" sibTransId="{14E5E9ED-A227-4800-8E21-9D135D9B8C99}"/>
    <dgm:cxn modelId="{00842A8A-640A-4A8A-8FDE-501E3789C4CF}" type="presOf" srcId="{67B7D5BC-D202-447C-BA33-B59C75F58AC7}" destId="{7E771C09-5E8F-479B-AA3A-B51B8ADBAAF2}" srcOrd="0" destOrd="0" presId="urn:microsoft.com/office/officeart/2005/8/layout/list1"/>
    <dgm:cxn modelId="{F0973ACC-8868-492A-BC2C-72D21D6D7CB8}" type="presParOf" srcId="{82810F72-5AF5-4820-8D25-993324D3CD1B}" destId="{FB545A0A-08E9-4C3F-92D4-1DE3D06A0F5C}" srcOrd="0" destOrd="0" presId="urn:microsoft.com/office/officeart/2005/8/layout/list1"/>
    <dgm:cxn modelId="{9666E8D4-0009-4308-A43C-56DAAFFC50F8}" type="presParOf" srcId="{FB545A0A-08E9-4C3F-92D4-1DE3D06A0F5C}" destId="{7E771C09-5E8F-479B-AA3A-B51B8ADBAAF2}" srcOrd="0" destOrd="0" presId="urn:microsoft.com/office/officeart/2005/8/layout/list1"/>
    <dgm:cxn modelId="{89736A31-74B7-4FCD-8739-D1EC222EE5F3}" type="presParOf" srcId="{FB545A0A-08E9-4C3F-92D4-1DE3D06A0F5C}" destId="{BF7FC8E0-117F-4B21-8DCD-8EC23A2BB70A}" srcOrd="1" destOrd="0" presId="urn:microsoft.com/office/officeart/2005/8/layout/list1"/>
    <dgm:cxn modelId="{496B32E7-9A5F-4D0B-B3A1-6EE18AE08993}" type="presParOf" srcId="{82810F72-5AF5-4820-8D25-993324D3CD1B}" destId="{5F9EE265-1855-4357-887D-7061BAAFC01C}" srcOrd="1" destOrd="0" presId="urn:microsoft.com/office/officeart/2005/8/layout/list1"/>
    <dgm:cxn modelId="{368909AC-1964-4E96-A6BF-FEFBDEE34B24}" type="presParOf" srcId="{82810F72-5AF5-4820-8D25-993324D3CD1B}" destId="{0B523F7E-3F45-4FC3-8E08-27233FA55FAF}" srcOrd="2" destOrd="0" presId="urn:microsoft.com/office/officeart/2005/8/layout/list1"/>
    <dgm:cxn modelId="{BE2DE255-0B13-411E-8F12-F0BBD03ABE92}" type="presParOf" srcId="{82810F72-5AF5-4820-8D25-993324D3CD1B}" destId="{E55CD752-04CF-41A1-B749-DD85BABC2F32}" srcOrd="3" destOrd="0" presId="urn:microsoft.com/office/officeart/2005/8/layout/list1"/>
    <dgm:cxn modelId="{0B11BE5E-47B5-40C0-9F26-9ECDD6F3B177}" type="presParOf" srcId="{82810F72-5AF5-4820-8D25-993324D3CD1B}" destId="{9CD95697-D8E7-4C55-86BE-25585E7AFF53}" srcOrd="4" destOrd="0" presId="urn:microsoft.com/office/officeart/2005/8/layout/list1"/>
    <dgm:cxn modelId="{82EC93B8-8A66-40F8-8CF8-C59724A95890}" type="presParOf" srcId="{9CD95697-D8E7-4C55-86BE-25585E7AFF53}" destId="{ADC2A7F5-BD3F-4A90-923B-D13D53115582}" srcOrd="0" destOrd="0" presId="urn:microsoft.com/office/officeart/2005/8/layout/list1"/>
    <dgm:cxn modelId="{6F40BBE2-4A68-4638-A6A2-BDD0A9507BE5}" type="presParOf" srcId="{9CD95697-D8E7-4C55-86BE-25585E7AFF53}" destId="{8F582718-7B7D-4374-9ADF-CC260F5996C5}" srcOrd="1" destOrd="0" presId="urn:microsoft.com/office/officeart/2005/8/layout/list1"/>
    <dgm:cxn modelId="{4C8A0E38-A0A0-4F2D-92BD-8FEC288A8CEB}" type="presParOf" srcId="{82810F72-5AF5-4820-8D25-993324D3CD1B}" destId="{D3CD1A2D-FA4B-4531-9C33-CBF14E77C653}" srcOrd="5" destOrd="0" presId="urn:microsoft.com/office/officeart/2005/8/layout/list1"/>
    <dgm:cxn modelId="{3FC691A1-A20B-4CD2-BBA7-53808D741D1A}" type="presParOf" srcId="{82810F72-5AF5-4820-8D25-993324D3CD1B}" destId="{1D59FF52-E155-4CB5-89C3-192902187EE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2BEBF2-6D37-4A4F-A642-C5C3A308497C}" type="doc">
      <dgm:prSet loTypeId="urn:microsoft.com/office/officeart/2005/8/layout/hProcess9" loCatId="process" qsTypeId="urn:microsoft.com/office/officeart/2005/8/quickstyle/simple1" qsCatId="simple" csTypeId="urn:microsoft.com/office/officeart/2005/8/colors/accent4_2" csCatId="accent4" phldr="1"/>
      <dgm:spPr/>
    </dgm:pt>
    <dgm:pt modelId="{B97C9766-B457-426F-83D7-9BE798403FD9}">
      <dgm:prSet phldrT="[文字]"/>
      <dgm:spPr/>
      <dgm:t>
        <a:bodyPr/>
        <a:lstStyle/>
        <a:p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學校實習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4EEAFA6-C131-4015-8306-7CC3620722C5}" type="parTrans" cxnId="{EF170D98-6776-4698-89E6-B656AA477828}">
      <dgm:prSet/>
      <dgm:spPr/>
      <dgm:t>
        <a:bodyPr/>
        <a:lstStyle/>
        <a:p>
          <a:endParaRPr lang="zh-TW" altLang="en-US"/>
        </a:p>
      </dgm:t>
    </dgm:pt>
    <dgm:pt modelId="{0BC02E56-2114-4ECA-9AF8-69D4DF2AB5EF}" type="sibTrans" cxnId="{EF170D98-6776-4698-89E6-B656AA477828}">
      <dgm:prSet/>
      <dgm:spPr/>
      <dgm:t>
        <a:bodyPr/>
        <a:lstStyle/>
        <a:p>
          <a:endParaRPr lang="zh-TW" altLang="en-US"/>
        </a:p>
      </dgm:t>
    </dgm:pt>
    <dgm:pt modelId="{67D86FED-CF7C-4A2D-A8E7-634DCA00159D}">
      <dgm:prSet phldrT="[文字]" custT="1"/>
      <dgm:spPr/>
      <dgm:t>
        <a:bodyPr/>
        <a:lstStyle/>
        <a:p>
          <a:r>
            <a:rPr lang="zh-TW" altLang="en-US" sz="20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職業輔導評量</a:t>
          </a:r>
          <a:endParaRPr lang="zh-TW" altLang="en-US" sz="20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100AE4A-5FF3-46A3-9285-F8CD17C67E1F}" type="parTrans" cxnId="{2EC52585-AD54-4FC5-9714-A7DF10A258B2}">
      <dgm:prSet/>
      <dgm:spPr/>
      <dgm:t>
        <a:bodyPr/>
        <a:lstStyle/>
        <a:p>
          <a:endParaRPr lang="zh-TW" altLang="en-US"/>
        </a:p>
      </dgm:t>
    </dgm:pt>
    <dgm:pt modelId="{65F3FCEB-8AE3-4454-B69F-C4EB683D5C73}" type="sibTrans" cxnId="{2EC52585-AD54-4FC5-9714-A7DF10A258B2}">
      <dgm:prSet/>
      <dgm:spPr/>
      <dgm:t>
        <a:bodyPr/>
        <a:lstStyle/>
        <a:p>
          <a:endParaRPr lang="zh-TW" altLang="en-US"/>
        </a:p>
      </dgm:t>
    </dgm:pt>
    <dgm:pt modelId="{E4DDEB69-DB0B-4F11-9E97-4D53D4EB36E8}" type="pres">
      <dgm:prSet presAssocID="{9E2BEBF2-6D37-4A4F-A642-C5C3A308497C}" presName="CompostProcess" presStyleCnt="0">
        <dgm:presLayoutVars>
          <dgm:dir/>
          <dgm:resizeHandles val="exact"/>
        </dgm:presLayoutVars>
      </dgm:prSet>
      <dgm:spPr/>
    </dgm:pt>
    <dgm:pt modelId="{FB905405-EC41-4B21-961F-144D6174243A}" type="pres">
      <dgm:prSet presAssocID="{9E2BEBF2-6D37-4A4F-A642-C5C3A308497C}" presName="arrow" presStyleLbl="bgShp" presStyleIdx="0" presStyleCnt="1"/>
      <dgm:spPr/>
    </dgm:pt>
    <dgm:pt modelId="{803A8B0F-36D7-4CCE-8705-C88E86785784}" type="pres">
      <dgm:prSet presAssocID="{9E2BEBF2-6D37-4A4F-A642-C5C3A308497C}" presName="linearProcess" presStyleCnt="0"/>
      <dgm:spPr/>
    </dgm:pt>
    <dgm:pt modelId="{3D5CEA81-34DB-409F-A861-6894D8EEECEF}" type="pres">
      <dgm:prSet presAssocID="{B97C9766-B457-426F-83D7-9BE798403FD9}" presName="textNode" presStyleLbl="node1" presStyleIdx="0" presStyleCnt="2" custScaleX="92614" custLinFactX="-3897" custLinFactNeighborX="-100000" custLinFactNeighborY="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FF30C4-2599-4D40-9F40-D8FE154B95B4}" type="pres">
      <dgm:prSet presAssocID="{0BC02E56-2114-4ECA-9AF8-69D4DF2AB5EF}" presName="sibTrans" presStyleCnt="0"/>
      <dgm:spPr/>
    </dgm:pt>
    <dgm:pt modelId="{8B7DA8A8-1B9B-46C5-862D-5039ADE5A8A9}" type="pres">
      <dgm:prSet presAssocID="{67D86FED-CF7C-4A2D-A8E7-634DCA00159D}" presName="textNode" presStyleLbl="node1" presStyleIdx="1" presStyleCnt="2" custLinFactNeighborX="-40523" custLinFactNeighborY="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EC52585-AD54-4FC5-9714-A7DF10A258B2}" srcId="{9E2BEBF2-6D37-4A4F-A642-C5C3A308497C}" destId="{67D86FED-CF7C-4A2D-A8E7-634DCA00159D}" srcOrd="1" destOrd="0" parTransId="{D100AE4A-5FF3-46A3-9285-F8CD17C67E1F}" sibTransId="{65F3FCEB-8AE3-4454-B69F-C4EB683D5C73}"/>
    <dgm:cxn modelId="{F7E44255-B3F5-4B9E-9426-8EF986C5C774}" type="presOf" srcId="{B97C9766-B457-426F-83D7-9BE798403FD9}" destId="{3D5CEA81-34DB-409F-A861-6894D8EEECEF}" srcOrd="0" destOrd="0" presId="urn:microsoft.com/office/officeart/2005/8/layout/hProcess9"/>
    <dgm:cxn modelId="{594603BD-C3DC-434A-B834-04182101A856}" type="presOf" srcId="{67D86FED-CF7C-4A2D-A8E7-634DCA00159D}" destId="{8B7DA8A8-1B9B-46C5-862D-5039ADE5A8A9}" srcOrd="0" destOrd="0" presId="urn:microsoft.com/office/officeart/2005/8/layout/hProcess9"/>
    <dgm:cxn modelId="{EF170D98-6776-4698-89E6-B656AA477828}" srcId="{9E2BEBF2-6D37-4A4F-A642-C5C3A308497C}" destId="{B97C9766-B457-426F-83D7-9BE798403FD9}" srcOrd="0" destOrd="0" parTransId="{B4EEAFA6-C131-4015-8306-7CC3620722C5}" sibTransId="{0BC02E56-2114-4ECA-9AF8-69D4DF2AB5EF}"/>
    <dgm:cxn modelId="{4EB749EC-7B87-4E26-8B9C-168B10A80251}" type="presOf" srcId="{9E2BEBF2-6D37-4A4F-A642-C5C3A308497C}" destId="{E4DDEB69-DB0B-4F11-9E97-4D53D4EB36E8}" srcOrd="0" destOrd="0" presId="urn:microsoft.com/office/officeart/2005/8/layout/hProcess9"/>
    <dgm:cxn modelId="{97E82306-C56D-4BDF-A0D3-E31E2A943FC9}" type="presParOf" srcId="{E4DDEB69-DB0B-4F11-9E97-4D53D4EB36E8}" destId="{FB905405-EC41-4B21-961F-144D6174243A}" srcOrd="0" destOrd="0" presId="urn:microsoft.com/office/officeart/2005/8/layout/hProcess9"/>
    <dgm:cxn modelId="{06012C23-E58D-4F65-B95B-B85744D1F244}" type="presParOf" srcId="{E4DDEB69-DB0B-4F11-9E97-4D53D4EB36E8}" destId="{803A8B0F-36D7-4CCE-8705-C88E86785784}" srcOrd="1" destOrd="0" presId="urn:microsoft.com/office/officeart/2005/8/layout/hProcess9"/>
    <dgm:cxn modelId="{69E8EC48-44A4-4870-AA69-D21BD1BC29E2}" type="presParOf" srcId="{803A8B0F-36D7-4CCE-8705-C88E86785784}" destId="{3D5CEA81-34DB-409F-A861-6894D8EEECEF}" srcOrd="0" destOrd="0" presId="urn:microsoft.com/office/officeart/2005/8/layout/hProcess9"/>
    <dgm:cxn modelId="{009D0DA0-6D29-4496-B1D1-7799D5F410E0}" type="presParOf" srcId="{803A8B0F-36D7-4CCE-8705-C88E86785784}" destId="{05FF30C4-2599-4D40-9F40-D8FE154B95B4}" srcOrd="1" destOrd="0" presId="urn:microsoft.com/office/officeart/2005/8/layout/hProcess9"/>
    <dgm:cxn modelId="{F1A221CA-1B34-45AB-9FAF-5C79447BBEB2}" type="presParOf" srcId="{803A8B0F-36D7-4CCE-8705-C88E86785784}" destId="{8B7DA8A8-1B9B-46C5-862D-5039ADE5A8A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08FAE6-643C-4365-8C6F-70D8F8C7C75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7B7D5BC-D202-447C-BA33-B59C75F58AC7}">
      <dgm:prSet phldrT="[文字]" custT="1"/>
      <dgm:spPr/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日間作業設施：無法進入庇護性就業服務場所之身心障礙者，以作業活動為主，自立生活及休閒文康為輔。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9074D23-080B-4137-90DF-8800C9DB928E}" type="parTrans" cxnId="{A92D408C-A325-42A0-A9A6-82FF9AE03DD0}">
      <dgm:prSet/>
      <dgm:spPr/>
      <dgm:t>
        <a:bodyPr/>
        <a:lstStyle/>
        <a:p>
          <a:endParaRPr lang="zh-TW" altLang="en-US"/>
        </a:p>
      </dgm:t>
    </dgm:pt>
    <dgm:pt modelId="{7778D8CC-2C61-4A7D-B6FA-C1A6DE54421B}" type="sibTrans" cxnId="{A92D408C-A325-42A0-A9A6-82FF9AE03DD0}">
      <dgm:prSet/>
      <dgm:spPr/>
      <dgm:t>
        <a:bodyPr/>
        <a:lstStyle/>
        <a:p>
          <a:endParaRPr lang="zh-TW" altLang="en-US"/>
        </a:p>
      </dgm:t>
    </dgm:pt>
    <dgm:pt modelId="{BFED58F1-4262-4678-834D-7083D618775F}">
      <dgm:prSet phldrT="[文字]" custT="1"/>
      <dgm:spPr/>
      <dgm:t>
        <a:bodyPr/>
        <a:lstStyle/>
        <a:p>
          <a:r>
            <a:rPr lang="zh-TW" altLang="en-US" sz="24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布建計畫：自我照顧能力偶而或經常有困難者。</a:t>
          </a:r>
        </a:p>
      </dgm:t>
    </dgm:pt>
    <dgm:pt modelId="{BF1491DB-C4BC-48B6-A478-9F2870841ADC}" type="parTrans" cxnId="{708606D7-C129-4DB7-A4F3-44E1D9DB33BB}">
      <dgm:prSet/>
      <dgm:spPr/>
      <dgm:t>
        <a:bodyPr/>
        <a:lstStyle/>
        <a:p>
          <a:endParaRPr lang="zh-TW" altLang="en-US"/>
        </a:p>
      </dgm:t>
    </dgm:pt>
    <dgm:pt modelId="{3ADE4587-2509-458E-91A6-EA6181A63AB9}" type="sibTrans" cxnId="{708606D7-C129-4DB7-A4F3-44E1D9DB33BB}">
      <dgm:prSet/>
      <dgm:spPr/>
      <dgm:t>
        <a:bodyPr/>
        <a:lstStyle/>
        <a:p>
          <a:endParaRPr lang="zh-TW" altLang="en-US"/>
        </a:p>
      </dgm:t>
    </dgm:pt>
    <dgm:pt modelId="{0DD3AD2C-0D38-43E3-AB00-0CD363E069F0}">
      <dgm:prSet custT="1"/>
      <dgm:spPr/>
      <dgm:t>
        <a:bodyPr/>
        <a:lstStyle/>
        <a:p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培立工作坊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勝賢社區日間作業自強站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非愛不可星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兒手作工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坊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阿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牧手創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工坊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星願創意手作坊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友善工坊 賽谷工坊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萱美工作坊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新生活之家工作坊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康樂益站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星願工坊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請看單張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 </a:t>
          </a:r>
          <a:r>
            <a:rPr lang="zh-TW" altLang="en-US" sz="1600" b="1" dirty="0" smtClean="0">
              <a:solidFill>
                <a:srgbClr val="FF99CC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粉色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5A1CCDF-42F4-4C29-836D-F7C1A4125951}" type="parTrans" cxnId="{DB67EE32-771A-4537-A564-CB780153BD8D}">
      <dgm:prSet/>
      <dgm:spPr/>
      <dgm:t>
        <a:bodyPr/>
        <a:lstStyle/>
        <a:p>
          <a:endParaRPr lang="zh-TW" altLang="en-US"/>
        </a:p>
      </dgm:t>
    </dgm:pt>
    <dgm:pt modelId="{08571584-A5CD-4480-9DBB-678900BB743E}" type="sibTrans" cxnId="{DB67EE32-771A-4537-A564-CB780153BD8D}">
      <dgm:prSet/>
      <dgm:spPr/>
      <dgm:t>
        <a:bodyPr/>
        <a:lstStyle/>
        <a:p>
          <a:endParaRPr lang="zh-TW" altLang="en-US"/>
        </a:p>
      </dgm:t>
    </dgm:pt>
    <dgm:pt modelId="{2F058BC4-FB90-42FF-8AB0-5CC4286B5E7B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酌收午餐費、課程材料費。若有代工所得，以獎勵金發放。</a:t>
          </a:r>
          <a:endParaRPr lang="zh-TW" altLang="en-US" sz="1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D44E4AC-888E-42AA-987B-35877AFCEFCF}" type="parTrans" cxnId="{57A951C4-C6C5-48FD-9A31-52BE0115F40B}">
      <dgm:prSet/>
      <dgm:spPr/>
      <dgm:t>
        <a:bodyPr/>
        <a:lstStyle/>
        <a:p>
          <a:endParaRPr lang="zh-TW" altLang="en-US"/>
        </a:p>
      </dgm:t>
    </dgm:pt>
    <dgm:pt modelId="{75CEE1C1-3853-47EC-BBF3-001EE126AE34}" type="sibTrans" cxnId="{57A951C4-C6C5-48FD-9A31-52BE0115F40B}">
      <dgm:prSet/>
      <dgm:spPr/>
      <dgm:t>
        <a:bodyPr/>
        <a:lstStyle/>
        <a:p>
          <a:endParaRPr lang="zh-TW" altLang="en-US"/>
        </a:p>
      </dgm:t>
    </dgm:pt>
    <dgm:pt modelId="{CED46EAF-45F4-40A8-ACD1-1D3B35CA0AB8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周一到周五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8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點到下午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點</a:t>
          </a:r>
          <a:endParaRPr lang="zh-TW" altLang="en-US" sz="1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731A533-A3C6-4D96-BACE-046FC74F2C35}" type="parTrans" cxnId="{66D92948-C4B6-4EE3-836B-6E6F4AD221A7}">
      <dgm:prSet/>
      <dgm:spPr/>
      <dgm:t>
        <a:bodyPr/>
        <a:lstStyle/>
        <a:p>
          <a:endParaRPr lang="zh-TW" altLang="en-US"/>
        </a:p>
      </dgm:t>
    </dgm:pt>
    <dgm:pt modelId="{CB2B6A51-54B6-45F9-ABCF-259532A94F8B}" type="sibTrans" cxnId="{66D92948-C4B6-4EE3-836B-6E6F4AD221A7}">
      <dgm:prSet/>
      <dgm:spPr/>
      <dgm:t>
        <a:bodyPr/>
        <a:lstStyle/>
        <a:p>
          <a:endParaRPr lang="zh-TW" altLang="en-US"/>
        </a:p>
      </dgm:t>
    </dgm:pt>
    <dgm:pt modelId="{6C203A6D-3E24-4D21-9169-66B52EF6F43D}">
      <dgm:prSet phldrT="[文字]"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周一到週五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8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點到下午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endParaRPr lang="zh-TW" altLang="en-US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18527A-CAC5-4260-BBAA-D90445EA4746}" type="parTrans" cxnId="{FF5A4042-739B-43CA-8F1C-28099D4FA350}">
      <dgm:prSet/>
      <dgm:spPr/>
      <dgm:t>
        <a:bodyPr/>
        <a:lstStyle/>
        <a:p>
          <a:endParaRPr lang="zh-TW" altLang="en-US"/>
        </a:p>
      </dgm:t>
    </dgm:pt>
    <dgm:pt modelId="{2F999BA4-0D79-4DD8-AF0E-9A86F16DC7C4}" type="sibTrans" cxnId="{FF5A4042-739B-43CA-8F1C-28099D4FA350}">
      <dgm:prSet/>
      <dgm:spPr/>
      <dgm:t>
        <a:bodyPr/>
        <a:lstStyle/>
        <a:p>
          <a:endParaRPr lang="zh-TW" altLang="en-US"/>
        </a:p>
      </dgm:t>
    </dgm:pt>
    <dgm:pt modelId="{B6DC0143-5753-4191-B24D-6261F65FC5EE}">
      <dgm:prSet phldrT="[文字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大武站、泰和站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白永恩神父社福基金會</a:t>
          </a:r>
        </a:p>
      </dgm:t>
    </dgm:pt>
    <dgm:pt modelId="{34914A88-442F-45C6-959E-AB63558DBE44}" type="parTrans" cxnId="{CE14E71F-7A29-4368-8A42-30E2AC3CA785}">
      <dgm:prSet/>
      <dgm:spPr/>
      <dgm:t>
        <a:bodyPr/>
        <a:lstStyle/>
        <a:p>
          <a:endParaRPr lang="zh-TW" altLang="en-US"/>
        </a:p>
      </dgm:t>
    </dgm:pt>
    <dgm:pt modelId="{6A081DDD-6ED5-4EAD-BDD8-A0ED4E3AD1EE}" type="sibTrans" cxnId="{CE14E71F-7A29-4368-8A42-30E2AC3CA785}">
      <dgm:prSet/>
      <dgm:spPr/>
      <dgm:t>
        <a:bodyPr/>
        <a:lstStyle/>
        <a:p>
          <a:endParaRPr lang="zh-TW" altLang="en-US"/>
        </a:p>
      </dgm:t>
    </dgm:pt>
    <dgm:pt modelId="{7F06D70D-7B9A-406A-BC64-4E63354F5E4D}">
      <dgm:prSet phldrT="[文字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太平站、東海站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失智者關懷協會</a:t>
          </a:r>
        </a:p>
      </dgm:t>
    </dgm:pt>
    <dgm:pt modelId="{866C1AF5-8185-4033-86BD-1850976C8A5A}" type="parTrans" cxnId="{78215A28-D2A5-4D52-9711-32237FA48F9F}">
      <dgm:prSet/>
      <dgm:spPr/>
      <dgm:t>
        <a:bodyPr/>
        <a:lstStyle/>
        <a:p>
          <a:endParaRPr lang="zh-TW" altLang="en-US"/>
        </a:p>
      </dgm:t>
    </dgm:pt>
    <dgm:pt modelId="{17C89AB1-17D0-4718-99A5-F4F5900BF3BC}" type="sibTrans" cxnId="{78215A28-D2A5-4D52-9711-32237FA48F9F}">
      <dgm:prSet/>
      <dgm:spPr/>
      <dgm:t>
        <a:bodyPr/>
        <a:lstStyle/>
        <a:p>
          <a:endParaRPr lang="zh-TW" altLang="en-US"/>
        </a:p>
      </dgm:t>
    </dgm:pt>
    <dgm:pt modelId="{2FDC97AC-DA41-48D5-BB58-B921C5BE3184}">
      <dgm:prSet phldrT="[文字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成功站、幸福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191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教室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智障者長協會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請看單張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 </a:t>
          </a:r>
          <a:r>
            <a:rPr lang="zh-TW" altLang="en-US" sz="1600" b="1" dirty="0" smtClean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黃色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309569B-B3F3-41ED-8687-C1D3E460D32F}" type="parTrans" cxnId="{DCD78FBA-36F5-4A4C-9778-89D1F41C5750}">
      <dgm:prSet/>
      <dgm:spPr/>
      <dgm:t>
        <a:bodyPr/>
        <a:lstStyle/>
        <a:p>
          <a:endParaRPr lang="zh-TW" altLang="en-US"/>
        </a:p>
      </dgm:t>
    </dgm:pt>
    <dgm:pt modelId="{368D4632-410D-48A1-A98B-F16F9831B928}" type="sibTrans" cxnId="{DCD78FBA-36F5-4A4C-9778-89D1F41C5750}">
      <dgm:prSet/>
      <dgm:spPr/>
      <dgm:t>
        <a:bodyPr/>
        <a:lstStyle/>
        <a:p>
          <a:endParaRPr lang="zh-TW" altLang="en-US"/>
        </a:p>
      </dgm:t>
    </dgm:pt>
    <dgm:pt modelId="{C23AE866-EBE1-40AE-BE17-F736D24598E7}">
      <dgm:prSet phldrT="[文字]"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台東站、卑南站、東河站、長濱站、達仁站、太麻里站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弱勢者關懷協會</a:t>
          </a:r>
          <a:endParaRPr lang="zh-TW" altLang="en-US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F3B81B-FC49-4D3E-9687-70368FAF2FC6}" type="parTrans" cxnId="{EE839CF2-16D2-44A0-8938-E6E803F33149}">
      <dgm:prSet/>
      <dgm:spPr/>
      <dgm:t>
        <a:bodyPr/>
        <a:lstStyle/>
        <a:p>
          <a:endParaRPr lang="zh-TW" altLang="en-US"/>
        </a:p>
      </dgm:t>
    </dgm:pt>
    <dgm:pt modelId="{8A57187A-314B-484B-A120-2ACA84143773}" type="sibTrans" cxnId="{EE839CF2-16D2-44A0-8938-E6E803F33149}">
      <dgm:prSet/>
      <dgm:spPr/>
      <dgm:t>
        <a:bodyPr/>
        <a:lstStyle/>
        <a:p>
          <a:endParaRPr lang="zh-TW" altLang="en-US"/>
        </a:p>
      </dgm:t>
    </dgm:pt>
    <dgm:pt modelId="{82810F72-5AF5-4820-8D25-993324D3CD1B}" type="pres">
      <dgm:prSet presAssocID="{6108FAE6-643C-4365-8C6F-70D8F8C7C7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B545A0A-08E9-4C3F-92D4-1DE3D06A0F5C}" type="pres">
      <dgm:prSet presAssocID="{67B7D5BC-D202-447C-BA33-B59C75F58AC7}" presName="parentLin" presStyleCnt="0"/>
      <dgm:spPr/>
    </dgm:pt>
    <dgm:pt modelId="{7E771C09-5E8F-479B-AA3A-B51B8ADBAAF2}" type="pres">
      <dgm:prSet presAssocID="{67B7D5BC-D202-447C-BA33-B59C75F58AC7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BF7FC8E0-117F-4B21-8DCD-8EC23A2BB70A}" type="pres">
      <dgm:prSet presAssocID="{67B7D5BC-D202-447C-BA33-B59C75F58AC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9EE265-1855-4357-887D-7061BAAFC01C}" type="pres">
      <dgm:prSet presAssocID="{67B7D5BC-D202-447C-BA33-B59C75F58AC7}" presName="negativeSpace" presStyleCnt="0"/>
      <dgm:spPr/>
    </dgm:pt>
    <dgm:pt modelId="{0B523F7E-3F45-4FC3-8E08-27233FA55FAF}" type="pres">
      <dgm:prSet presAssocID="{67B7D5BC-D202-447C-BA33-B59C75F58AC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55CD752-04CF-41A1-B749-DD85BABC2F32}" type="pres">
      <dgm:prSet presAssocID="{7778D8CC-2C61-4A7D-B6FA-C1A6DE54421B}" presName="spaceBetweenRectangles" presStyleCnt="0"/>
      <dgm:spPr/>
    </dgm:pt>
    <dgm:pt modelId="{9E6F8864-F341-4B8D-84EB-DD4CD27371E7}" type="pres">
      <dgm:prSet presAssocID="{BFED58F1-4262-4678-834D-7083D618775F}" presName="parentLin" presStyleCnt="0"/>
      <dgm:spPr/>
    </dgm:pt>
    <dgm:pt modelId="{33064DA0-C87D-40B3-9000-F0164B025B0A}" type="pres">
      <dgm:prSet presAssocID="{BFED58F1-4262-4678-834D-7083D618775F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AA1F58C8-CECE-4827-B5E7-A92E39248AF5}" type="pres">
      <dgm:prSet presAssocID="{BFED58F1-4262-4678-834D-7083D618775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32A07B-C0F8-4FCD-812D-3F5A6EC333EA}" type="pres">
      <dgm:prSet presAssocID="{BFED58F1-4262-4678-834D-7083D618775F}" presName="negativeSpace" presStyleCnt="0"/>
      <dgm:spPr/>
    </dgm:pt>
    <dgm:pt modelId="{7E90EF8B-148B-4C44-941C-B1FCE861C3A6}" type="pres">
      <dgm:prSet presAssocID="{BFED58F1-4262-4678-834D-7083D618775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E23F03A-BA17-4DCC-8CD0-389EF8B24305}" type="presOf" srcId="{C23AE866-EBE1-40AE-BE17-F736D24598E7}" destId="{7E90EF8B-148B-4C44-941C-B1FCE861C3A6}" srcOrd="0" destOrd="1" presId="urn:microsoft.com/office/officeart/2005/8/layout/list1"/>
    <dgm:cxn modelId="{A92D408C-A325-42A0-A9A6-82FF9AE03DD0}" srcId="{6108FAE6-643C-4365-8C6F-70D8F8C7C75D}" destId="{67B7D5BC-D202-447C-BA33-B59C75F58AC7}" srcOrd="0" destOrd="0" parTransId="{A9074D23-080B-4137-90DF-8800C9DB928E}" sibTransId="{7778D8CC-2C61-4A7D-B6FA-C1A6DE54421B}"/>
    <dgm:cxn modelId="{D548C154-D041-4F24-9E92-4AE2179309C3}" type="presOf" srcId="{BFED58F1-4262-4678-834D-7083D618775F}" destId="{33064DA0-C87D-40B3-9000-F0164B025B0A}" srcOrd="0" destOrd="0" presId="urn:microsoft.com/office/officeart/2005/8/layout/list1"/>
    <dgm:cxn modelId="{2F08C336-EB4E-4C42-B60F-57088842F987}" type="presOf" srcId="{0DD3AD2C-0D38-43E3-AB00-0CD363E069F0}" destId="{0B523F7E-3F45-4FC3-8E08-27233FA55FAF}" srcOrd="0" destOrd="2" presId="urn:microsoft.com/office/officeart/2005/8/layout/list1"/>
    <dgm:cxn modelId="{EE839CF2-16D2-44A0-8938-E6E803F33149}" srcId="{BFED58F1-4262-4678-834D-7083D618775F}" destId="{C23AE866-EBE1-40AE-BE17-F736D24598E7}" srcOrd="1" destOrd="0" parTransId="{8BF3B81B-FC49-4D3E-9687-70368FAF2FC6}" sibTransId="{8A57187A-314B-484B-A120-2ACA84143773}"/>
    <dgm:cxn modelId="{B8191863-31BE-4666-B8E7-43C1CF1F1D9F}" type="presOf" srcId="{67B7D5BC-D202-447C-BA33-B59C75F58AC7}" destId="{BF7FC8E0-117F-4B21-8DCD-8EC23A2BB70A}" srcOrd="1" destOrd="0" presId="urn:microsoft.com/office/officeart/2005/8/layout/list1"/>
    <dgm:cxn modelId="{A21A26F9-6C79-4E5A-B76E-6EA68997F149}" type="presOf" srcId="{BFED58F1-4262-4678-834D-7083D618775F}" destId="{AA1F58C8-CECE-4827-B5E7-A92E39248AF5}" srcOrd="1" destOrd="0" presId="urn:microsoft.com/office/officeart/2005/8/layout/list1"/>
    <dgm:cxn modelId="{57A951C4-C6C5-48FD-9A31-52BE0115F40B}" srcId="{67B7D5BC-D202-447C-BA33-B59C75F58AC7}" destId="{2F058BC4-FB90-42FF-8AB0-5CC4286B5E7B}" srcOrd="1" destOrd="0" parTransId="{5D44E4AC-888E-42AA-987B-35877AFCEFCF}" sibTransId="{75CEE1C1-3853-47EC-BBF3-001EE126AE34}"/>
    <dgm:cxn modelId="{708606D7-C129-4DB7-A4F3-44E1D9DB33BB}" srcId="{6108FAE6-643C-4365-8C6F-70D8F8C7C75D}" destId="{BFED58F1-4262-4678-834D-7083D618775F}" srcOrd="1" destOrd="0" parTransId="{BF1491DB-C4BC-48B6-A478-9F2870841ADC}" sibTransId="{3ADE4587-2509-458E-91A6-EA6181A63AB9}"/>
    <dgm:cxn modelId="{DD0228DD-9E15-4703-9DCC-F4EEC224999C}" type="presOf" srcId="{2F058BC4-FB90-42FF-8AB0-5CC4286B5E7B}" destId="{0B523F7E-3F45-4FC3-8E08-27233FA55FAF}" srcOrd="0" destOrd="1" presId="urn:microsoft.com/office/officeart/2005/8/layout/list1"/>
    <dgm:cxn modelId="{18C5077A-3865-48D8-816D-46452E65B9FA}" type="presOf" srcId="{CED46EAF-45F4-40A8-ACD1-1D3B35CA0AB8}" destId="{0B523F7E-3F45-4FC3-8E08-27233FA55FAF}" srcOrd="0" destOrd="0" presId="urn:microsoft.com/office/officeart/2005/8/layout/list1"/>
    <dgm:cxn modelId="{8910816A-4936-43B9-8E28-5F2CFB40A63A}" type="presOf" srcId="{B6DC0143-5753-4191-B24D-6261F65FC5EE}" destId="{7E90EF8B-148B-4C44-941C-B1FCE861C3A6}" srcOrd="0" destOrd="2" presId="urn:microsoft.com/office/officeart/2005/8/layout/list1"/>
    <dgm:cxn modelId="{78215A28-D2A5-4D52-9711-32237FA48F9F}" srcId="{BFED58F1-4262-4678-834D-7083D618775F}" destId="{7F06D70D-7B9A-406A-BC64-4E63354F5E4D}" srcOrd="3" destOrd="0" parTransId="{866C1AF5-8185-4033-86BD-1850976C8A5A}" sibTransId="{17C89AB1-17D0-4718-99A5-F4F5900BF3BC}"/>
    <dgm:cxn modelId="{FF5A4042-739B-43CA-8F1C-28099D4FA350}" srcId="{BFED58F1-4262-4678-834D-7083D618775F}" destId="{6C203A6D-3E24-4D21-9169-66B52EF6F43D}" srcOrd="0" destOrd="0" parTransId="{3818527A-CAC5-4260-BBAA-D90445EA4746}" sibTransId="{2F999BA4-0D79-4DD8-AF0E-9A86F16DC7C4}"/>
    <dgm:cxn modelId="{CE14E71F-7A29-4368-8A42-30E2AC3CA785}" srcId="{BFED58F1-4262-4678-834D-7083D618775F}" destId="{B6DC0143-5753-4191-B24D-6261F65FC5EE}" srcOrd="2" destOrd="0" parTransId="{34914A88-442F-45C6-959E-AB63558DBE44}" sibTransId="{6A081DDD-6ED5-4EAD-BDD8-A0ED4E3AD1EE}"/>
    <dgm:cxn modelId="{B751EF5C-214D-4258-9AD9-FE7488D7B87A}" type="presOf" srcId="{7F06D70D-7B9A-406A-BC64-4E63354F5E4D}" destId="{7E90EF8B-148B-4C44-941C-B1FCE861C3A6}" srcOrd="0" destOrd="3" presId="urn:microsoft.com/office/officeart/2005/8/layout/list1"/>
    <dgm:cxn modelId="{00842A8A-640A-4A8A-8FDE-501E3789C4CF}" type="presOf" srcId="{67B7D5BC-D202-447C-BA33-B59C75F58AC7}" destId="{7E771C09-5E8F-479B-AA3A-B51B8ADBAAF2}" srcOrd="0" destOrd="0" presId="urn:microsoft.com/office/officeart/2005/8/layout/list1"/>
    <dgm:cxn modelId="{4071AAA7-B08A-4A95-9C75-84BA7EEE9A71}" type="presOf" srcId="{6108FAE6-643C-4365-8C6F-70D8F8C7C75D}" destId="{82810F72-5AF5-4820-8D25-993324D3CD1B}" srcOrd="0" destOrd="0" presId="urn:microsoft.com/office/officeart/2005/8/layout/list1"/>
    <dgm:cxn modelId="{E418AAF5-66EF-4526-9F82-FDF632AECE9A}" type="presOf" srcId="{2FDC97AC-DA41-48D5-BB58-B921C5BE3184}" destId="{7E90EF8B-148B-4C44-941C-B1FCE861C3A6}" srcOrd="0" destOrd="4" presId="urn:microsoft.com/office/officeart/2005/8/layout/list1"/>
    <dgm:cxn modelId="{DCD78FBA-36F5-4A4C-9778-89D1F41C5750}" srcId="{BFED58F1-4262-4678-834D-7083D618775F}" destId="{2FDC97AC-DA41-48D5-BB58-B921C5BE3184}" srcOrd="4" destOrd="0" parTransId="{C309569B-B3F3-41ED-8687-C1D3E460D32F}" sibTransId="{368D4632-410D-48A1-A98B-F16F9831B928}"/>
    <dgm:cxn modelId="{38A09913-C1B2-432C-84EA-54BCD3511829}" type="presOf" srcId="{6C203A6D-3E24-4D21-9169-66B52EF6F43D}" destId="{7E90EF8B-148B-4C44-941C-B1FCE861C3A6}" srcOrd="0" destOrd="0" presId="urn:microsoft.com/office/officeart/2005/8/layout/list1"/>
    <dgm:cxn modelId="{DB67EE32-771A-4537-A564-CB780153BD8D}" srcId="{67B7D5BC-D202-447C-BA33-B59C75F58AC7}" destId="{0DD3AD2C-0D38-43E3-AB00-0CD363E069F0}" srcOrd="2" destOrd="0" parTransId="{95A1CCDF-42F4-4C29-836D-F7C1A4125951}" sibTransId="{08571584-A5CD-4480-9DBB-678900BB743E}"/>
    <dgm:cxn modelId="{66D92948-C4B6-4EE3-836B-6E6F4AD221A7}" srcId="{67B7D5BC-D202-447C-BA33-B59C75F58AC7}" destId="{CED46EAF-45F4-40A8-ACD1-1D3B35CA0AB8}" srcOrd="0" destOrd="0" parTransId="{9731A533-A3C6-4D96-BACE-046FC74F2C35}" sibTransId="{CB2B6A51-54B6-45F9-ABCF-259532A94F8B}"/>
    <dgm:cxn modelId="{F0973ACC-8868-492A-BC2C-72D21D6D7CB8}" type="presParOf" srcId="{82810F72-5AF5-4820-8D25-993324D3CD1B}" destId="{FB545A0A-08E9-4C3F-92D4-1DE3D06A0F5C}" srcOrd="0" destOrd="0" presId="urn:microsoft.com/office/officeart/2005/8/layout/list1"/>
    <dgm:cxn modelId="{9666E8D4-0009-4308-A43C-56DAAFFC50F8}" type="presParOf" srcId="{FB545A0A-08E9-4C3F-92D4-1DE3D06A0F5C}" destId="{7E771C09-5E8F-479B-AA3A-B51B8ADBAAF2}" srcOrd="0" destOrd="0" presId="urn:microsoft.com/office/officeart/2005/8/layout/list1"/>
    <dgm:cxn modelId="{89736A31-74B7-4FCD-8739-D1EC222EE5F3}" type="presParOf" srcId="{FB545A0A-08E9-4C3F-92D4-1DE3D06A0F5C}" destId="{BF7FC8E0-117F-4B21-8DCD-8EC23A2BB70A}" srcOrd="1" destOrd="0" presId="urn:microsoft.com/office/officeart/2005/8/layout/list1"/>
    <dgm:cxn modelId="{496B32E7-9A5F-4D0B-B3A1-6EE18AE08993}" type="presParOf" srcId="{82810F72-5AF5-4820-8D25-993324D3CD1B}" destId="{5F9EE265-1855-4357-887D-7061BAAFC01C}" srcOrd="1" destOrd="0" presId="urn:microsoft.com/office/officeart/2005/8/layout/list1"/>
    <dgm:cxn modelId="{368909AC-1964-4E96-A6BF-FEFBDEE34B24}" type="presParOf" srcId="{82810F72-5AF5-4820-8D25-993324D3CD1B}" destId="{0B523F7E-3F45-4FC3-8E08-27233FA55FAF}" srcOrd="2" destOrd="0" presId="urn:microsoft.com/office/officeart/2005/8/layout/list1"/>
    <dgm:cxn modelId="{BE2DE255-0B13-411E-8F12-F0BBD03ABE92}" type="presParOf" srcId="{82810F72-5AF5-4820-8D25-993324D3CD1B}" destId="{E55CD752-04CF-41A1-B749-DD85BABC2F32}" srcOrd="3" destOrd="0" presId="urn:microsoft.com/office/officeart/2005/8/layout/list1"/>
    <dgm:cxn modelId="{D57DB12F-3B96-4396-BB4E-04E3B4228EBE}" type="presParOf" srcId="{82810F72-5AF5-4820-8D25-993324D3CD1B}" destId="{9E6F8864-F341-4B8D-84EB-DD4CD27371E7}" srcOrd="4" destOrd="0" presId="urn:microsoft.com/office/officeart/2005/8/layout/list1"/>
    <dgm:cxn modelId="{A02A26C4-D13E-456D-8A14-8A273BBD4B0B}" type="presParOf" srcId="{9E6F8864-F341-4B8D-84EB-DD4CD27371E7}" destId="{33064DA0-C87D-40B3-9000-F0164B025B0A}" srcOrd="0" destOrd="0" presId="urn:microsoft.com/office/officeart/2005/8/layout/list1"/>
    <dgm:cxn modelId="{DD4B6BFA-B858-4075-8CDA-A9468D624F13}" type="presParOf" srcId="{9E6F8864-F341-4B8D-84EB-DD4CD27371E7}" destId="{AA1F58C8-CECE-4827-B5E7-A92E39248AF5}" srcOrd="1" destOrd="0" presId="urn:microsoft.com/office/officeart/2005/8/layout/list1"/>
    <dgm:cxn modelId="{A2A71B8D-58F4-44EF-A0CF-E08042527C8D}" type="presParOf" srcId="{82810F72-5AF5-4820-8D25-993324D3CD1B}" destId="{7F32A07B-C0F8-4FCD-812D-3F5A6EC333EA}" srcOrd="5" destOrd="0" presId="urn:microsoft.com/office/officeart/2005/8/layout/list1"/>
    <dgm:cxn modelId="{9E747EA4-3A06-4EF1-9148-F0DA74C969DC}" type="presParOf" srcId="{82810F72-5AF5-4820-8D25-993324D3CD1B}" destId="{7E90EF8B-148B-4C44-941C-B1FCE861C3A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2BEBF2-6D37-4A4F-A642-C5C3A308497C}" type="doc">
      <dgm:prSet loTypeId="urn:microsoft.com/office/officeart/2005/8/layout/hProcess9" loCatId="process" qsTypeId="urn:microsoft.com/office/officeart/2005/8/quickstyle/simple1" qsCatId="simple" csTypeId="urn:microsoft.com/office/officeart/2005/8/colors/accent4_2" csCatId="accent4" phldr="1"/>
      <dgm:spPr/>
    </dgm:pt>
    <dgm:pt modelId="{B97C9766-B457-426F-83D7-9BE798403FD9}">
      <dgm:prSet phldrT="[文字]"/>
      <dgm:spPr/>
      <dgm:t>
        <a:bodyPr/>
        <a:lstStyle/>
        <a:p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學校實習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4EEAFA6-C131-4015-8306-7CC3620722C5}" type="parTrans" cxnId="{EF170D98-6776-4698-89E6-B656AA477828}">
      <dgm:prSet/>
      <dgm:spPr/>
      <dgm:t>
        <a:bodyPr/>
        <a:lstStyle/>
        <a:p>
          <a:endParaRPr lang="zh-TW" altLang="en-US"/>
        </a:p>
      </dgm:t>
    </dgm:pt>
    <dgm:pt modelId="{0BC02E56-2114-4ECA-9AF8-69D4DF2AB5EF}" type="sibTrans" cxnId="{EF170D98-6776-4698-89E6-B656AA477828}">
      <dgm:prSet/>
      <dgm:spPr/>
      <dgm:t>
        <a:bodyPr/>
        <a:lstStyle/>
        <a:p>
          <a:endParaRPr lang="zh-TW" altLang="en-US"/>
        </a:p>
      </dgm:t>
    </dgm:pt>
    <dgm:pt modelId="{67D86FED-CF7C-4A2D-A8E7-634DCA00159D}">
      <dgm:prSet phldrT="[文字]"/>
      <dgm:spPr/>
      <dgm:t>
        <a:bodyPr/>
        <a:lstStyle/>
        <a:p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機構轉介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100AE4A-5FF3-46A3-9285-F8CD17C67E1F}" type="parTrans" cxnId="{2EC52585-AD54-4FC5-9714-A7DF10A258B2}">
      <dgm:prSet/>
      <dgm:spPr/>
      <dgm:t>
        <a:bodyPr/>
        <a:lstStyle/>
        <a:p>
          <a:endParaRPr lang="zh-TW" altLang="en-US"/>
        </a:p>
      </dgm:t>
    </dgm:pt>
    <dgm:pt modelId="{65F3FCEB-8AE3-4454-B69F-C4EB683D5C73}" type="sibTrans" cxnId="{2EC52585-AD54-4FC5-9714-A7DF10A258B2}">
      <dgm:prSet/>
      <dgm:spPr/>
      <dgm:t>
        <a:bodyPr/>
        <a:lstStyle/>
        <a:p>
          <a:endParaRPr lang="zh-TW" altLang="en-US"/>
        </a:p>
      </dgm:t>
    </dgm:pt>
    <dgm:pt modelId="{E4DDEB69-DB0B-4F11-9E97-4D53D4EB36E8}" type="pres">
      <dgm:prSet presAssocID="{9E2BEBF2-6D37-4A4F-A642-C5C3A308497C}" presName="CompostProcess" presStyleCnt="0">
        <dgm:presLayoutVars>
          <dgm:dir/>
          <dgm:resizeHandles val="exact"/>
        </dgm:presLayoutVars>
      </dgm:prSet>
      <dgm:spPr/>
    </dgm:pt>
    <dgm:pt modelId="{FB905405-EC41-4B21-961F-144D6174243A}" type="pres">
      <dgm:prSet presAssocID="{9E2BEBF2-6D37-4A4F-A642-C5C3A308497C}" presName="arrow" presStyleLbl="bgShp" presStyleIdx="0" presStyleCnt="1"/>
      <dgm:spPr/>
    </dgm:pt>
    <dgm:pt modelId="{803A8B0F-36D7-4CCE-8705-C88E86785784}" type="pres">
      <dgm:prSet presAssocID="{9E2BEBF2-6D37-4A4F-A642-C5C3A308497C}" presName="linearProcess" presStyleCnt="0"/>
      <dgm:spPr/>
    </dgm:pt>
    <dgm:pt modelId="{3D5CEA81-34DB-409F-A861-6894D8EEECEF}" type="pres">
      <dgm:prSet presAssocID="{B97C9766-B457-426F-83D7-9BE798403FD9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FF30C4-2599-4D40-9F40-D8FE154B95B4}" type="pres">
      <dgm:prSet presAssocID="{0BC02E56-2114-4ECA-9AF8-69D4DF2AB5EF}" presName="sibTrans" presStyleCnt="0"/>
      <dgm:spPr/>
    </dgm:pt>
    <dgm:pt modelId="{8B7DA8A8-1B9B-46C5-862D-5039ADE5A8A9}" type="pres">
      <dgm:prSet presAssocID="{67D86FED-CF7C-4A2D-A8E7-634DCA00159D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EC52585-AD54-4FC5-9714-A7DF10A258B2}" srcId="{9E2BEBF2-6D37-4A4F-A642-C5C3A308497C}" destId="{67D86FED-CF7C-4A2D-A8E7-634DCA00159D}" srcOrd="1" destOrd="0" parTransId="{D100AE4A-5FF3-46A3-9285-F8CD17C67E1F}" sibTransId="{65F3FCEB-8AE3-4454-B69F-C4EB683D5C73}"/>
    <dgm:cxn modelId="{F7E44255-B3F5-4B9E-9426-8EF986C5C774}" type="presOf" srcId="{B97C9766-B457-426F-83D7-9BE798403FD9}" destId="{3D5CEA81-34DB-409F-A861-6894D8EEECEF}" srcOrd="0" destOrd="0" presId="urn:microsoft.com/office/officeart/2005/8/layout/hProcess9"/>
    <dgm:cxn modelId="{594603BD-C3DC-434A-B834-04182101A856}" type="presOf" srcId="{67D86FED-CF7C-4A2D-A8E7-634DCA00159D}" destId="{8B7DA8A8-1B9B-46C5-862D-5039ADE5A8A9}" srcOrd="0" destOrd="0" presId="urn:microsoft.com/office/officeart/2005/8/layout/hProcess9"/>
    <dgm:cxn modelId="{EF170D98-6776-4698-89E6-B656AA477828}" srcId="{9E2BEBF2-6D37-4A4F-A642-C5C3A308497C}" destId="{B97C9766-B457-426F-83D7-9BE798403FD9}" srcOrd="0" destOrd="0" parTransId="{B4EEAFA6-C131-4015-8306-7CC3620722C5}" sibTransId="{0BC02E56-2114-4ECA-9AF8-69D4DF2AB5EF}"/>
    <dgm:cxn modelId="{4EB749EC-7B87-4E26-8B9C-168B10A80251}" type="presOf" srcId="{9E2BEBF2-6D37-4A4F-A642-C5C3A308497C}" destId="{E4DDEB69-DB0B-4F11-9E97-4D53D4EB36E8}" srcOrd="0" destOrd="0" presId="urn:microsoft.com/office/officeart/2005/8/layout/hProcess9"/>
    <dgm:cxn modelId="{97E82306-C56D-4BDF-A0D3-E31E2A943FC9}" type="presParOf" srcId="{E4DDEB69-DB0B-4F11-9E97-4D53D4EB36E8}" destId="{FB905405-EC41-4B21-961F-144D6174243A}" srcOrd="0" destOrd="0" presId="urn:microsoft.com/office/officeart/2005/8/layout/hProcess9"/>
    <dgm:cxn modelId="{06012C23-E58D-4F65-B95B-B85744D1F244}" type="presParOf" srcId="{E4DDEB69-DB0B-4F11-9E97-4D53D4EB36E8}" destId="{803A8B0F-36D7-4CCE-8705-C88E86785784}" srcOrd="1" destOrd="0" presId="urn:microsoft.com/office/officeart/2005/8/layout/hProcess9"/>
    <dgm:cxn modelId="{69E8EC48-44A4-4870-AA69-D21BD1BC29E2}" type="presParOf" srcId="{803A8B0F-36D7-4CCE-8705-C88E86785784}" destId="{3D5CEA81-34DB-409F-A861-6894D8EEECEF}" srcOrd="0" destOrd="0" presId="urn:microsoft.com/office/officeart/2005/8/layout/hProcess9"/>
    <dgm:cxn modelId="{009D0DA0-6D29-4496-B1D1-7799D5F410E0}" type="presParOf" srcId="{803A8B0F-36D7-4CCE-8705-C88E86785784}" destId="{05FF30C4-2599-4D40-9F40-D8FE154B95B4}" srcOrd="1" destOrd="0" presId="urn:microsoft.com/office/officeart/2005/8/layout/hProcess9"/>
    <dgm:cxn modelId="{F1A221CA-1B34-45AB-9FAF-5C79447BBEB2}" type="presParOf" srcId="{803A8B0F-36D7-4CCE-8705-C88E86785784}" destId="{8B7DA8A8-1B9B-46C5-862D-5039ADE5A8A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08FAE6-643C-4365-8C6F-70D8F8C7C75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7B7D5BC-D202-447C-BA33-B59C75F58AC7}">
      <dgm:prSet phldrT="[文字]" custT="1"/>
      <dgm:spPr/>
      <dgm:t>
        <a:bodyPr/>
        <a:lstStyle/>
        <a:p>
          <a:r>
            <a:rPr lang="zh-TW" altLang="en-US" sz="24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身障日間照顧：機構式照顧</a:t>
          </a:r>
          <a:endParaRPr lang="zh-TW" altLang="en-US" sz="24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9074D23-080B-4137-90DF-8800C9DB928E}" type="parTrans" cxnId="{A92D408C-A325-42A0-A9A6-82FF9AE03DD0}">
      <dgm:prSet/>
      <dgm:spPr/>
      <dgm:t>
        <a:bodyPr/>
        <a:lstStyle/>
        <a:p>
          <a:endParaRPr lang="zh-TW" altLang="en-US"/>
        </a:p>
      </dgm:t>
    </dgm:pt>
    <dgm:pt modelId="{7778D8CC-2C61-4A7D-B6FA-C1A6DE54421B}" type="sibTrans" cxnId="{A92D408C-A325-42A0-A9A6-82FF9AE03DD0}">
      <dgm:prSet/>
      <dgm:spPr/>
      <dgm:t>
        <a:bodyPr/>
        <a:lstStyle/>
        <a:p>
          <a:endParaRPr lang="zh-TW" altLang="en-US"/>
        </a:p>
      </dgm:t>
    </dgm:pt>
    <dgm:pt modelId="{BFED58F1-4262-4678-834D-7083D618775F}">
      <dgm:prSet phldrT="[文字]" custT="1"/>
      <dgm:spPr/>
      <dgm:t>
        <a:bodyPr/>
        <a:lstStyle/>
        <a:p>
          <a:r>
            <a:rPr lang="zh-TW" altLang="en-US" sz="28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家庭托顧</a:t>
          </a:r>
        </a:p>
      </dgm:t>
    </dgm:pt>
    <dgm:pt modelId="{BF1491DB-C4BC-48B6-A478-9F2870841ADC}" type="parTrans" cxnId="{708606D7-C129-4DB7-A4F3-44E1D9DB33BB}">
      <dgm:prSet/>
      <dgm:spPr/>
      <dgm:t>
        <a:bodyPr/>
        <a:lstStyle/>
        <a:p>
          <a:endParaRPr lang="zh-TW" altLang="en-US"/>
        </a:p>
      </dgm:t>
    </dgm:pt>
    <dgm:pt modelId="{3ADE4587-2509-458E-91A6-EA6181A63AB9}" type="sibTrans" cxnId="{708606D7-C129-4DB7-A4F3-44E1D9DB33BB}">
      <dgm:prSet/>
      <dgm:spPr/>
      <dgm:t>
        <a:bodyPr/>
        <a:lstStyle/>
        <a:p>
          <a:endParaRPr lang="zh-TW" altLang="en-US"/>
        </a:p>
      </dgm:t>
    </dgm:pt>
    <dgm:pt modelId="{749C50CB-3114-40B7-A3A8-5F7199199F99}">
      <dgm:prSet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長照日間活動據點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-c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據點、巷弄長照站，長照日間照顧</a:t>
          </a:r>
          <a:endParaRPr lang="zh-TW" altLang="zh-TW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E095841-63D9-40F6-830F-B9B00788700D}" type="parTrans" cxnId="{2541FB9D-F49A-47B3-B08E-6579B05E8B51}">
      <dgm:prSet/>
      <dgm:spPr/>
      <dgm:t>
        <a:bodyPr/>
        <a:lstStyle/>
        <a:p>
          <a:endParaRPr lang="zh-TW" altLang="en-US"/>
        </a:p>
      </dgm:t>
    </dgm:pt>
    <dgm:pt modelId="{A2780FE4-D467-4F99-B374-466B09C0AC38}" type="sibTrans" cxnId="{2541FB9D-F49A-47B3-B08E-6579B05E8B51}">
      <dgm:prSet/>
      <dgm:spPr/>
      <dgm:t>
        <a:bodyPr/>
        <a:lstStyle/>
        <a:p>
          <a:endParaRPr lang="zh-TW" altLang="en-US"/>
        </a:p>
      </dgm:t>
    </dgm:pt>
    <dgm:pt modelId="{EC8B32E1-4A09-4F97-83C4-606D348A3746}">
      <dgm:prSet custT="1"/>
      <dgm:spPr/>
      <dgm:t>
        <a:bodyPr/>
        <a:lstStyle/>
        <a:p>
          <a:r>
            <a:rPr lang="en-US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65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歲以上老人、</a:t>
          </a:r>
          <a:r>
            <a:rPr lang="en-US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55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歲以上原住民、</a:t>
          </a:r>
          <a:r>
            <a:rPr lang="en-US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50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歲以上失智症者、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失能身心障礙者</a:t>
          </a:r>
          <a:endParaRPr lang="zh-TW" altLang="zh-TW" sz="1600" b="1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77174BD-1EB2-484B-8FAF-003AAAA7F711}" type="parTrans" cxnId="{6411E46C-A6FE-4F45-89D3-7079CE6542D9}">
      <dgm:prSet/>
      <dgm:spPr/>
      <dgm:t>
        <a:bodyPr/>
        <a:lstStyle/>
        <a:p>
          <a:endParaRPr lang="zh-TW" altLang="en-US"/>
        </a:p>
      </dgm:t>
    </dgm:pt>
    <dgm:pt modelId="{4A8DF146-AB1F-49FF-9170-16A298487D7F}" type="sibTrans" cxnId="{6411E46C-A6FE-4F45-89D3-7079CE6542D9}">
      <dgm:prSet/>
      <dgm:spPr/>
      <dgm:t>
        <a:bodyPr/>
        <a:lstStyle/>
        <a:p>
          <a:endParaRPr lang="zh-TW" altLang="en-US"/>
        </a:p>
      </dgm:t>
    </dgm:pt>
    <dgm:pt modelId="{CED46EAF-45F4-40A8-ACD1-1D3B35CA0AB8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向戶籍地鄉鎮市公所提出申請。</a:t>
          </a:r>
          <a:endParaRPr lang="zh-TW" altLang="en-US" sz="1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731A533-A3C6-4D96-BACE-046FC74F2C35}" type="parTrans" cxnId="{66D92948-C4B6-4EE3-836B-6E6F4AD221A7}">
      <dgm:prSet/>
      <dgm:spPr/>
      <dgm:t>
        <a:bodyPr/>
        <a:lstStyle/>
        <a:p>
          <a:endParaRPr lang="zh-TW" altLang="en-US"/>
        </a:p>
      </dgm:t>
    </dgm:pt>
    <dgm:pt modelId="{CB2B6A51-54B6-45F9-ABCF-259532A94F8B}" type="sibTrans" cxnId="{66D92948-C4B6-4EE3-836B-6E6F4AD221A7}">
      <dgm:prSet/>
      <dgm:spPr/>
      <dgm:t>
        <a:bodyPr/>
        <a:lstStyle/>
        <a:p>
          <a:endParaRPr lang="zh-TW" altLang="en-US"/>
        </a:p>
      </dgm:t>
    </dgm:pt>
    <dgm:pt modelId="{6C203A6D-3E24-4D21-9169-66B52EF6F43D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由照顧服務員在自家空間提供日常生活及身體照顧等服務，以減緩照顧者壓力。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的照顧比。</a:t>
          </a:r>
        </a:p>
      </dgm:t>
    </dgm:pt>
    <dgm:pt modelId="{3818527A-CAC5-4260-BBAA-D90445EA4746}" type="parTrans" cxnId="{FF5A4042-739B-43CA-8F1C-28099D4FA350}">
      <dgm:prSet/>
      <dgm:spPr/>
      <dgm:t>
        <a:bodyPr/>
        <a:lstStyle/>
        <a:p>
          <a:endParaRPr lang="zh-TW" altLang="en-US"/>
        </a:p>
      </dgm:t>
    </dgm:pt>
    <dgm:pt modelId="{2F999BA4-0D79-4DD8-AF0E-9A86F16DC7C4}" type="sibTrans" cxnId="{FF5A4042-739B-43CA-8F1C-28099D4FA350}">
      <dgm:prSet/>
      <dgm:spPr/>
      <dgm:t>
        <a:bodyPr/>
        <a:lstStyle/>
        <a:p>
          <a:endParaRPr lang="zh-TW" altLang="en-US"/>
        </a:p>
      </dgm:t>
    </dgm:pt>
    <dgm:pt modelId="{89D5F2CA-D4A9-47BE-A4EC-34B826A0618B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太平、和平、東市、東梧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失智者關懷協會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請看單張</a:t>
          </a:r>
          <a:r>
            <a: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 </a:t>
          </a:r>
          <a:r>
            <a:rPr lang="zh-TW" altLang="en-US" sz="1600" b="1" dirty="0" smtClean="0">
              <a:solidFill>
                <a:srgbClr val="92D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綠色</a:t>
          </a:r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1397B22-F626-4BED-86FE-DECC21AC00FF}" type="parTrans" cxnId="{047C8A12-23FE-465A-AB47-57482E478500}">
      <dgm:prSet/>
      <dgm:spPr/>
      <dgm:t>
        <a:bodyPr/>
        <a:lstStyle/>
        <a:p>
          <a:endParaRPr lang="zh-TW" altLang="en-US"/>
        </a:p>
      </dgm:t>
    </dgm:pt>
    <dgm:pt modelId="{89C4B7C7-E54F-4EFE-A7DE-AECE09D6EB03}" type="sibTrans" cxnId="{047C8A12-23FE-465A-AB47-57482E478500}">
      <dgm:prSet/>
      <dgm:spPr/>
      <dgm:t>
        <a:bodyPr/>
        <a:lstStyle/>
        <a:p>
          <a:endParaRPr lang="zh-TW" altLang="en-US"/>
        </a:p>
      </dgm:t>
    </dgm:pt>
    <dgm:pt modelId="{74520364-A01C-4B7D-9B40-6724E2C19C20}">
      <dgm:prSet custT="1"/>
      <dgm:spPr/>
      <dgm:t>
        <a:bodyPr/>
        <a:lstStyle/>
        <a:p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依失能等級與接受的服務項目繳交費用，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根據經濟狀況在給付額度內給予不同補助，低收入戶政府全額補助，中低收入戶自付</a:t>
          </a:r>
          <a:r>
            <a:rPr lang="en-US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 ~ 10%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，一般戶自付</a:t>
          </a:r>
          <a:r>
            <a:rPr lang="en-US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16 ~ 30%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zh-TW" sz="1600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C673864-09E2-40B2-8856-DA3713AB62DC}" type="parTrans" cxnId="{03C75746-5F84-4508-AB2A-353EA6CE36E5}">
      <dgm:prSet/>
      <dgm:spPr/>
      <dgm:t>
        <a:bodyPr/>
        <a:lstStyle/>
        <a:p>
          <a:endParaRPr lang="zh-TW" altLang="en-US"/>
        </a:p>
      </dgm:t>
    </dgm:pt>
    <dgm:pt modelId="{330E7904-BB82-4D46-A6CE-01BF87D48440}" type="sibTrans" cxnId="{03C75746-5F84-4508-AB2A-353EA6CE36E5}">
      <dgm:prSet/>
      <dgm:spPr/>
      <dgm:t>
        <a:bodyPr/>
        <a:lstStyle/>
        <a:p>
          <a:endParaRPr lang="zh-TW" altLang="en-US"/>
        </a:p>
      </dgm:t>
    </dgm:pt>
    <dgm:pt modelId="{C19D1059-E99E-4C64-A664-BD84054F640E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依核定公文收取費用。</a:t>
          </a:r>
          <a:endParaRPr lang="zh-TW" altLang="en-US" sz="1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48559C-8BC4-46E1-B785-0B1A4F742C4A}" type="parTrans" cxnId="{4B0662A6-A4BD-4C33-BBD8-092D3DD1704C}">
      <dgm:prSet/>
      <dgm:spPr/>
      <dgm:t>
        <a:bodyPr/>
        <a:lstStyle/>
        <a:p>
          <a:endParaRPr lang="zh-TW" altLang="en-US"/>
        </a:p>
      </dgm:t>
    </dgm:pt>
    <dgm:pt modelId="{D8E3B833-618D-4F4D-B87F-AD2C613D473B}" type="sibTrans" cxnId="{4B0662A6-A4BD-4C33-BBD8-092D3DD1704C}">
      <dgm:prSet/>
      <dgm:spPr/>
      <dgm:t>
        <a:bodyPr/>
        <a:lstStyle/>
        <a:p>
          <a:endParaRPr lang="zh-TW" altLang="en-US"/>
        </a:p>
      </dgm:t>
    </dgm:pt>
    <dgm:pt modelId="{D43513BE-122B-46CC-A11B-89C5EAF0C611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不影響身障津貼補助。</a:t>
          </a:r>
          <a:endParaRPr lang="zh-TW" altLang="en-US" sz="1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B881812-B4A3-4FC5-96AE-80386DB53059}" type="parTrans" cxnId="{BCFDE25B-BD35-414C-A4DF-53D96D70B2C9}">
      <dgm:prSet/>
      <dgm:spPr/>
      <dgm:t>
        <a:bodyPr/>
        <a:lstStyle/>
        <a:p>
          <a:endParaRPr lang="zh-TW" altLang="en-US"/>
        </a:p>
      </dgm:t>
    </dgm:pt>
    <dgm:pt modelId="{D17179DB-BFA0-496D-A901-04AE8A3AD47B}" type="sibTrans" cxnId="{BCFDE25B-BD35-414C-A4DF-53D96D70B2C9}">
      <dgm:prSet/>
      <dgm:spPr/>
      <dgm:t>
        <a:bodyPr/>
        <a:lstStyle/>
        <a:p>
          <a:endParaRPr lang="zh-TW" altLang="en-US"/>
        </a:p>
      </dgm:t>
    </dgm:pt>
    <dgm:pt modelId="{5178D125-EE01-4C20-899B-6BB486112072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向承辦單位提出申請。</a:t>
          </a:r>
        </a:p>
      </dgm:t>
    </dgm:pt>
    <dgm:pt modelId="{79FEB349-2C4B-4220-BE83-89F5C4B1A458}" type="parTrans" cxnId="{9DE4955E-93C3-4BE9-AA6F-76FC7FC054DD}">
      <dgm:prSet/>
      <dgm:spPr/>
      <dgm:t>
        <a:bodyPr/>
        <a:lstStyle/>
        <a:p>
          <a:endParaRPr lang="zh-TW" altLang="en-US"/>
        </a:p>
      </dgm:t>
    </dgm:pt>
    <dgm:pt modelId="{B8297BE9-23B6-4CDC-B92F-9755EF49B745}" type="sibTrans" cxnId="{9DE4955E-93C3-4BE9-AA6F-76FC7FC054DD}">
      <dgm:prSet/>
      <dgm:spPr/>
      <dgm:t>
        <a:bodyPr/>
        <a:lstStyle/>
        <a:p>
          <a:endParaRPr lang="zh-TW" altLang="en-US"/>
        </a:p>
      </dgm:t>
    </dgm:pt>
    <dgm:pt modelId="{00254821-AF65-4026-B49D-E62748770A21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依核定公文收取費用。</a:t>
          </a:r>
        </a:p>
      </dgm:t>
    </dgm:pt>
    <dgm:pt modelId="{580ABB1C-FFB2-4823-B9B7-431760F69EDF}" type="parTrans" cxnId="{629FAC50-7738-47BB-8E4D-4FE6C553161D}">
      <dgm:prSet/>
      <dgm:spPr/>
      <dgm:t>
        <a:bodyPr/>
        <a:lstStyle/>
        <a:p>
          <a:endParaRPr lang="zh-TW" altLang="en-US"/>
        </a:p>
      </dgm:t>
    </dgm:pt>
    <dgm:pt modelId="{33F98EE3-F366-461E-840C-31E42C693788}" type="sibTrans" cxnId="{629FAC50-7738-47BB-8E4D-4FE6C553161D}">
      <dgm:prSet/>
      <dgm:spPr/>
      <dgm:t>
        <a:bodyPr/>
        <a:lstStyle/>
        <a:p>
          <a:endParaRPr lang="zh-TW" altLang="en-US"/>
        </a:p>
      </dgm:t>
    </dgm:pt>
    <dgm:pt modelId="{9CDAB527-4359-4002-AD8B-01EFA3541EBF}">
      <dgm:prSet custT="1"/>
      <dgm:spPr/>
      <dgm:t>
        <a:bodyPr/>
        <a:lstStyle/>
        <a:p>
          <a:r>
            <a: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向長照中心申請</a:t>
          </a:r>
          <a:r>
            <a:rPr lang="en-US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照管專員到府評估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，確認照顧需要等級及服務給付額度</a:t>
          </a:r>
          <a:r>
            <a:rPr lang="en-US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個管員擬定照顧計畫</a:t>
          </a:r>
          <a:r>
            <a:rPr lang="zh-TW" altLang="en-US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，擬定照顧計畫及連結服務</a:t>
          </a:r>
          <a:r>
            <a:rPr lang="en-US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4.</a:t>
          </a:r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接受特約單位提供服務</a:t>
          </a:r>
          <a:endParaRPr lang="zh-TW" altLang="en-US" dirty="0">
            <a:solidFill>
              <a:srgbClr val="FF0000"/>
            </a:solidFill>
          </a:endParaRPr>
        </a:p>
      </dgm:t>
    </dgm:pt>
    <dgm:pt modelId="{62A81822-6E1D-4775-99BF-C15B08A8FD03}" type="parTrans" cxnId="{4A16CD5F-FF14-4C12-BB8B-7DA840575992}">
      <dgm:prSet/>
      <dgm:spPr/>
      <dgm:t>
        <a:bodyPr/>
        <a:lstStyle/>
        <a:p>
          <a:endParaRPr lang="zh-TW" altLang="en-US"/>
        </a:p>
      </dgm:t>
    </dgm:pt>
    <dgm:pt modelId="{1F517A7B-7DE2-433B-A534-28E9512DB5A0}" type="sibTrans" cxnId="{4A16CD5F-FF14-4C12-BB8B-7DA840575992}">
      <dgm:prSet/>
      <dgm:spPr/>
      <dgm:t>
        <a:bodyPr/>
        <a:lstStyle/>
        <a:p>
          <a:endParaRPr lang="zh-TW" altLang="en-US"/>
        </a:p>
      </dgm:t>
    </dgm:pt>
    <dgm:pt modelId="{F8676635-BD93-4F92-B946-61EC64937B56}">
      <dgm:prSet phldrT="[文字]" custT="1"/>
      <dgm:spPr/>
      <dgm:t>
        <a:bodyPr/>
        <a:lstStyle/>
        <a:p>
          <a:r>
            <a:rPr lang="zh-TW" altLang="en-US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牧心日間照顧</a:t>
          </a:r>
          <a:endParaRPr lang="zh-TW" altLang="en-US" sz="1600" b="1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BCC0B3-C7B8-4E2C-AC1E-C515267A004C}" type="parTrans" cxnId="{03CAF546-03D3-4DB7-A1A9-CD06BEF9CC04}">
      <dgm:prSet/>
      <dgm:spPr/>
      <dgm:t>
        <a:bodyPr/>
        <a:lstStyle/>
        <a:p>
          <a:endParaRPr lang="zh-TW" altLang="en-US"/>
        </a:p>
      </dgm:t>
    </dgm:pt>
    <dgm:pt modelId="{95B4E32D-8EAB-402F-9C43-962FBB432331}" type="sibTrans" cxnId="{03CAF546-03D3-4DB7-A1A9-CD06BEF9CC04}">
      <dgm:prSet/>
      <dgm:spPr/>
      <dgm:t>
        <a:bodyPr/>
        <a:lstStyle/>
        <a:p>
          <a:endParaRPr lang="zh-TW" altLang="en-US"/>
        </a:p>
      </dgm:t>
    </dgm:pt>
    <dgm:pt modelId="{82810F72-5AF5-4820-8D25-993324D3CD1B}" type="pres">
      <dgm:prSet presAssocID="{6108FAE6-643C-4365-8C6F-70D8F8C7C7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B545A0A-08E9-4C3F-92D4-1DE3D06A0F5C}" type="pres">
      <dgm:prSet presAssocID="{67B7D5BC-D202-447C-BA33-B59C75F58AC7}" presName="parentLin" presStyleCnt="0"/>
      <dgm:spPr/>
    </dgm:pt>
    <dgm:pt modelId="{7E771C09-5E8F-479B-AA3A-B51B8ADBAAF2}" type="pres">
      <dgm:prSet presAssocID="{67B7D5BC-D202-447C-BA33-B59C75F58AC7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BF7FC8E0-117F-4B21-8DCD-8EC23A2BB70A}" type="pres">
      <dgm:prSet presAssocID="{67B7D5BC-D202-447C-BA33-B59C75F58AC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9EE265-1855-4357-887D-7061BAAFC01C}" type="pres">
      <dgm:prSet presAssocID="{67B7D5BC-D202-447C-BA33-B59C75F58AC7}" presName="negativeSpace" presStyleCnt="0"/>
      <dgm:spPr/>
    </dgm:pt>
    <dgm:pt modelId="{0B523F7E-3F45-4FC3-8E08-27233FA55FAF}" type="pres">
      <dgm:prSet presAssocID="{67B7D5BC-D202-447C-BA33-B59C75F58AC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55CD752-04CF-41A1-B749-DD85BABC2F32}" type="pres">
      <dgm:prSet presAssocID="{7778D8CC-2C61-4A7D-B6FA-C1A6DE54421B}" presName="spaceBetweenRectangles" presStyleCnt="0"/>
      <dgm:spPr/>
    </dgm:pt>
    <dgm:pt modelId="{9E6F8864-F341-4B8D-84EB-DD4CD27371E7}" type="pres">
      <dgm:prSet presAssocID="{BFED58F1-4262-4678-834D-7083D618775F}" presName="parentLin" presStyleCnt="0"/>
      <dgm:spPr/>
    </dgm:pt>
    <dgm:pt modelId="{33064DA0-C87D-40B3-9000-F0164B025B0A}" type="pres">
      <dgm:prSet presAssocID="{BFED58F1-4262-4678-834D-7083D618775F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AA1F58C8-CECE-4827-B5E7-A92E39248AF5}" type="pres">
      <dgm:prSet presAssocID="{BFED58F1-4262-4678-834D-7083D618775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32A07B-C0F8-4FCD-812D-3F5A6EC333EA}" type="pres">
      <dgm:prSet presAssocID="{BFED58F1-4262-4678-834D-7083D618775F}" presName="negativeSpace" presStyleCnt="0"/>
      <dgm:spPr/>
    </dgm:pt>
    <dgm:pt modelId="{7E90EF8B-148B-4C44-941C-B1FCE861C3A6}" type="pres">
      <dgm:prSet presAssocID="{BFED58F1-4262-4678-834D-7083D618775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0B45E03-9A0A-4E4C-8120-40EFAF229CD5}" type="pres">
      <dgm:prSet presAssocID="{3ADE4587-2509-458E-91A6-EA6181A63AB9}" presName="spaceBetweenRectangles" presStyleCnt="0"/>
      <dgm:spPr/>
    </dgm:pt>
    <dgm:pt modelId="{007BBF15-97DE-4977-BEBB-CAB236CBE51A}" type="pres">
      <dgm:prSet presAssocID="{749C50CB-3114-40B7-A3A8-5F7199199F99}" presName="parentLin" presStyleCnt="0"/>
      <dgm:spPr/>
    </dgm:pt>
    <dgm:pt modelId="{07C3C879-7F0E-4C1B-B49D-270ED82585DE}" type="pres">
      <dgm:prSet presAssocID="{749C50CB-3114-40B7-A3A8-5F7199199F99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B46DEDC7-6B8A-4427-9985-FD10AE9EF72F}" type="pres">
      <dgm:prSet presAssocID="{749C50CB-3114-40B7-A3A8-5F7199199F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C6337-9CBA-4BFC-B9F6-4A6CCDCABDEE}" type="pres">
      <dgm:prSet presAssocID="{749C50CB-3114-40B7-A3A8-5F7199199F99}" presName="negativeSpace" presStyleCnt="0"/>
      <dgm:spPr/>
    </dgm:pt>
    <dgm:pt modelId="{BEC2F058-2829-43C4-8A83-7B6DA7B7BFE2}" type="pres">
      <dgm:prSet presAssocID="{749C50CB-3114-40B7-A3A8-5F7199199F9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411E46C-A6FE-4F45-89D3-7079CE6542D9}" srcId="{749C50CB-3114-40B7-A3A8-5F7199199F99}" destId="{EC8B32E1-4A09-4F97-83C4-606D348A3746}" srcOrd="0" destOrd="0" parTransId="{177174BD-1EB2-484B-8FAF-003AAAA7F711}" sibTransId="{4A8DF146-AB1F-49FF-9170-16A298487D7F}"/>
    <dgm:cxn modelId="{629FAC50-7738-47BB-8E4D-4FE6C553161D}" srcId="{BFED58F1-4262-4678-834D-7083D618775F}" destId="{00254821-AF65-4026-B49D-E62748770A21}" srcOrd="2" destOrd="0" parTransId="{580ABB1C-FFB2-4823-B9B7-431760F69EDF}" sibTransId="{33F98EE3-F366-461E-840C-31E42C693788}"/>
    <dgm:cxn modelId="{D548C154-D041-4F24-9E92-4AE2179309C3}" type="presOf" srcId="{BFED58F1-4262-4678-834D-7083D618775F}" destId="{33064DA0-C87D-40B3-9000-F0164B025B0A}" srcOrd="0" destOrd="0" presId="urn:microsoft.com/office/officeart/2005/8/layout/list1"/>
    <dgm:cxn modelId="{EA319BDB-1EAA-4298-966B-C757924E9615}" type="presOf" srcId="{749C50CB-3114-40B7-A3A8-5F7199199F99}" destId="{07C3C879-7F0E-4C1B-B49D-270ED82585DE}" srcOrd="0" destOrd="0" presId="urn:microsoft.com/office/officeart/2005/8/layout/list1"/>
    <dgm:cxn modelId="{2541FB9D-F49A-47B3-B08E-6579B05E8B51}" srcId="{6108FAE6-643C-4365-8C6F-70D8F8C7C75D}" destId="{749C50CB-3114-40B7-A3A8-5F7199199F99}" srcOrd="2" destOrd="0" parTransId="{7E095841-63D9-40F6-830F-B9B00788700D}" sibTransId="{A2780FE4-D467-4F99-B374-466B09C0AC38}"/>
    <dgm:cxn modelId="{4B0662A6-A4BD-4C33-BBD8-092D3DD1704C}" srcId="{67B7D5BC-D202-447C-BA33-B59C75F58AC7}" destId="{C19D1059-E99E-4C64-A664-BD84054F640E}" srcOrd="1" destOrd="0" parTransId="{CE48559C-8BC4-46E1-B785-0B1A4F742C4A}" sibTransId="{D8E3B833-618D-4F4D-B87F-AD2C613D473B}"/>
    <dgm:cxn modelId="{B6758434-523D-484E-BEA0-FD8473A194AC}" type="presOf" srcId="{EC8B32E1-4A09-4F97-83C4-606D348A3746}" destId="{BEC2F058-2829-43C4-8A83-7B6DA7B7BFE2}" srcOrd="0" destOrd="0" presId="urn:microsoft.com/office/officeart/2005/8/layout/list1"/>
    <dgm:cxn modelId="{537547B5-C94B-492A-ABA8-49A69FE1E619}" type="presOf" srcId="{C19D1059-E99E-4C64-A664-BD84054F640E}" destId="{0B523F7E-3F45-4FC3-8E08-27233FA55FAF}" srcOrd="0" destOrd="1" presId="urn:microsoft.com/office/officeart/2005/8/layout/list1"/>
    <dgm:cxn modelId="{B8191863-31BE-4666-B8E7-43C1CF1F1D9F}" type="presOf" srcId="{67B7D5BC-D202-447C-BA33-B59C75F58AC7}" destId="{BF7FC8E0-117F-4B21-8DCD-8EC23A2BB70A}" srcOrd="1" destOrd="0" presId="urn:microsoft.com/office/officeart/2005/8/layout/list1"/>
    <dgm:cxn modelId="{66D92948-C4B6-4EE3-836B-6E6F4AD221A7}" srcId="{67B7D5BC-D202-447C-BA33-B59C75F58AC7}" destId="{CED46EAF-45F4-40A8-ACD1-1D3B35CA0AB8}" srcOrd="0" destOrd="0" parTransId="{9731A533-A3C6-4D96-BACE-046FC74F2C35}" sibTransId="{CB2B6A51-54B6-45F9-ABCF-259532A94F8B}"/>
    <dgm:cxn modelId="{047C8A12-23FE-465A-AB47-57482E478500}" srcId="{BFED58F1-4262-4678-834D-7083D618775F}" destId="{89D5F2CA-D4A9-47BE-A4EC-34B826A0618B}" srcOrd="3" destOrd="0" parTransId="{41397B22-F626-4BED-86FE-DECC21AC00FF}" sibTransId="{89C4B7C7-E54F-4EFE-A7DE-AECE09D6EB03}"/>
    <dgm:cxn modelId="{03CAF546-03D3-4DB7-A1A9-CD06BEF9CC04}" srcId="{67B7D5BC-D202-447C-BA33-B59C75F58AC7}" destId="{F8676635-BD93-4F92-B946-61EC64937B56}" srcOrd="3" destOrd="0" parTransId="{03BCC0B3-C7B8-4E2C-AC1E-C515267A004C}" sibTransId="{95B4E32D-8EAB-402F-9C43-962FBB432331}"/>
    <dgm:cxn modelId="{56C52C51-2D9E-4A7D-BE60-211378099095}" type="presOf" srcId="{F8676635-BD93-4F92-B946-61EC64937B56}" destId="{0B523F7E-3F45-4FC3-8E08-27233FA55FAF}" srcOrd="0" destOrd="3" presId="urn:microsoft.com/office/officeart/2005/8/layout/list1"/>
    <dgm:cxn modelId="{4071AAA7-B08A-4A95-9C75-84BA7EEE9A71}" type="presOf" srcId="{6108FAE6-643C-4365-8C6F-70D8F8C7C75D}" destId="{82810F72-5AF5-4820-8D25-993324D3CD1B}" srcOrd="0" destOrd="0" presId="urn:microsoft.com/office/officeart/2005/8/layout/list1"/>
    <dgm:cxn modelId="{BCFDE25B-BD35-414C-A4DF-53D96D70B2C9}" srcId="{67B7D5BC-D202-447C-BA33-B59C75F58AC7}" destId="{D43513BE-122B-46CC-A11B-89C5EAF0C611}" srcOrd="2" destOrd="0" parTransId="{5B881812-B4A3-4FC5-96AE-80386DB53059}" sibTransId="{D17179DB-BFA0-496D-A901-04AE8A3AD47B}"/>
    <dgm:cxn modelId="{38A09913-C1B2-432C-84EA-54BCD3511829}" type="presOf" srcId="{6C203A6D-3E24-4D21-9169-66B52EF6F43D}" destId="{7E90EF8B-148B-4C44-941C-B1FCE861C3A6}" srcOrd="0" destOrd="0" presId="urn:microsoft.com/office/officeart/2005/8/layout/list1"/>
    <dgm:cxn modelId="{9DE4955E-93C3-4BE9-AA6F-76FC7FC054DD}" srcId="{BFED58F1-4262-4678-834D-7083D618775F}" destId="{5178D125-EE01-4C20-899B-6BB486112072}" srcOrd="1" destOrd="0" parTransId="{79FEB349-2C4B-4220-BE83-89F5C4B1A458}" sibTransId="{B8297BE9-23B6-4CDC-B92F-9755EF49B745}"/>
    <dgm:cxn modelId="{03C75746-5F84-4508-AB2A-353EA6CE36E5}" srcId="{749C50CB-3114-40B7-A3A8-5F7199199F99}" destId="{74520364-A01C-4B7D-9B40-6724E2C19C20}" srcOrd="2" destOrd="0" parTransId="{4C673864-09E2-40B2-8856-DA3713AB62DC}" sibTransId="{330E7904-BB82-4D46-A6CE-01BF87D48440}"/>
    <dgm:cxn modelId="{7BA50DE8-25C8-46FA-9DFE-5038472C0091}" type="presOf" srcId="{9CDAB527-4359-4002-AD8B-01EFA3541EBF}" destId="{BEC2F058-2829-43C4-8A83-7B6DA7B7BFE2}" srcOrd="0" destOrd="1" presId="urn:microsoft.com/office/officeart/2005/8/layout/list1"/>
    <dgm:cxn modelId="{43F8EA7C-E9B4-4944-B242-FF3EB8D28776}" type="presOf" srcId="{D43513BE-122B-46CC-A11B-89C5EAF0C611}" destId="{0B523F7E-3F45-4FC3-8E08-27233FA55FAF}" srcOrd="0" destOrd="2" presId="urn:microsoft.com/office/officeart/2005/8/layout/list1"/>
    <dgm:cxn modelId="{A92D408C-A325-42A0-A9A6-82FF9AE03DD0}" srcId="{6108FAE6-643C-4365-8C6F-70D8F8C7C75D}" destId="{67B7D5BC-D202-447C-BA33-B59C75F58AC7}" srcOrd="0" destOrd="0" parTransId="{A9074D23-080B-4137-90DF-8800C9DB928E}" sibTransId="{7778D8CC-2C61-4A7D-B6FA-C1A6DE54421B}"/>
    <dgm:cxn modelId="{FF5A4042-739B-43CA-8F1C-28099D4FA350}" srcId="{BFED58F1-4262-4678-834D-7083D618775F}" destId="{6C203A6D-3E24-4D21-9169-66B52EF6F43D}" srcOrd="0" destOrd="0" parTransId="{3818527A-CAC5-4260-BBAA-D90445EA4746}" sibTransId="{2F999BA4-0D79-4DD8-AF0E-9A86F16DC7C4}"/>
    <dgm:cxn modelId="{708606D7-C129-4DB7-A4F3-44E1D9DB33BB}" srcId="{6108FAE6-643C-4365-8C6F-70D8F8C7C75D}" destId="{BFED58F1-4262-4678-834D-7083D618775F}" srcOrd="1" destOrd="0" parTransId="{BF1491DB-C4BC-48B6-A478-9F2870841ADC}" sibTransId="{3ADE4587-2509-458E-91A6-EA6181A63AB9}"/>
    <dgm:cxn modelId="{D1B90323-8E2F-4F13-A574-25BF81B5D689}" type="presOf" srcId="{89D5F2CA-D4A9-47BE-A4EC-34B826A0618B}" destId="{7E90EF8B-148B-4C44-941C-B1FCE861C3A6}" srcOrd="0" destOrd="3" presId="urn:microsoft.com/office/officeart/2005/8/layout/list1"/>
    <dgm:cxn modelId="{4A16CD5F-FF14-4C12-BB8B-7DA840575992}" srcId="{749C50CB-3114-40B7-A3A8-5F7199199F99}" destId="{9CDAB527-4359-4002-AD8B-01EFA3541EBF}" srcOrd="1" destOrd="0" parTransId="{62A81822-6E1D-4775-99BF-C15B08A8FD03}" sibTransId="{1F517A7B-7DE2-433B-A534-28E9512DB5A0}"/>
    <dgm:cxn modelId="{18C5077A-3865-48D8-816D-46452E65B9FA}" type="presOf" srcId="{CED46EAF-45F4-40A8-ACD1-1D3B35CA0AB8}" destId="{0B523F7E-3F45-4FC3-8E08-27233FA55FAF}" srcOrd="0" destOrd="0" presId="urn:microsoft.com/office/officeart/2005/8/layout/list1"/>
    <dgm:cxn modelId="{F75430B2-72CF-459E-93C3-F66D24E00029}" type="presOf" srcId="{749C50CB-3114-40B7-A3A8-5F7199199F99}" destId="{B46DEDC7-6B8A-4427-9985-FD10AE9EF72F}" srcOrd="1" destOrd="0" presId="urn:microsoft.com/office/officeart/2005/8/layout/list1"/>
    <dgm:cxn modelId="{DFE89E12-4665-43B8-A75C-361177C6FB4B}" type="presOf" srcId="{00254821-AF65-4026-B49D-E62748770A21}" destId="{7E90EF8B-148B-4C44-941C-B1FCE861C3A6}" srcOrd="0" destOrd="2" presId="urn:microsoft.com/office/officeart/2005/8/layout/list1"/>
    <dgm:cxn modelId="{1E23EDF2-1CFC-49C5-B878-F5E58CDD12E0}" type="presOf" srcId="{74520364-A01C-4B7D-9B40-6724E2C19C20}" destId="{BEC2F058-2829-43C4-8A83-7B6DA7B7BFE2}" srcOrd="0" destOrd="2" presId="urn:microsoft.com/office/officeart/2005/8/layout/list1"/>
    <dgm:cxn modelId="{A21A26F9-6C79-4E5A-B76E-6EA68997F149}" type="presOf" srcId="{BFED58F1-4262-4678-834D-7083D618775F}" destId="{AA1F58C8-CECE-4827-B5E7-A92E39248AF5}" srcOrd="1" destOrd="0" presId="urn:microsoft.com/office/officeart/2005/8/layout/list1"/>
    <dgm:cxn modelId="{00842A8A-640A-4A8A-8FDE-501E3789C4CF}" type="presOf" srcId="{67B7D5BC-D202-447C-BA33-B59C75F58AC7}" destId="{7E771C09-5E8F-479B-AA3A-B51B8ADBAAF2}" srcOrd="0" destOrd="0" presId="urn:microsoft.com/office/officeart/2005/8/layout/list1"/>
    <dgm:cxn modelId="{425E7510-E630-4215-8D39-17B0E540C83E}" type="presOf" srcId="{5178D125-EE01-4C20-899B-6BB486112072}" destId="{7E90EF8B-148B-4C44-941C-B1FCE861C3A6}" srcOrd="0" destOrd="1" presId="urn:microsoft.com/office/officeart/2005/8/layout/list1"/>
    <dgm:cxn modelId="{F0973ACC-8868-492A-BC2C-72D21D6D7CB8}" type="presParOf" srcId="{82810F72-5AF5-4820-8D25-993324D3CD1B}" destId="{FB545A0A-08E9-4C3F-92D4-1DE3D06A0F5C}" srcOrd="0" destOrd="0" presId="urn:microsoft.com/office/officeart/2005/8/layout/list1"/>
    <dgm:cxn modelId="{9666E8D4-0009-4308-A43C-56DAAFFC50F8}" type="presParOf" srcId="{FB545A0A-08E9-4C3F-92D4-1DE3D06A0F5C}" destId="{7E771C09-5E8F-479B-AA3A-B51B8ADBAAF2}" srcOrd="0" destOrd="0" presId="urn:microsoft.com/office/officeart/2005/8/layout/list1"/>
    <dgm:cxn modelId="{89736A31-74B7-4FCD-8739-D1EC222EE5F3}" type="presParOf" srcId="{FB545A0A-08E9-4C3F-92D4-1DE3D06A0F5C}" destId="{BF7FC8E0-117F-4B21-8DCD-8EC23A2BB70A}" srcOrd="1" destOrd="0" presId="urn:microsoft.com/office/officeart/2005/8/layout/list1"/>
    <dgm:cxn modelId="{496B32E7-9A5F-4D0B-B3A1-6EE18AE08993}" type="presParOf" srcId="{82810F72-5AF5-4820-8D25-993324D3CD1B}" destId="{5F9EE265-1855-4357-887D-7061BAAFC01C}" srcOrd="1" destOrd="0" presId="urn:microsoft.com/office/officeart/2005/8/layout/list1"/>
    <dgm:cxn modelId="{368909AC-1964-4E96-A6BF-FEFBDEE34B24}" type="presParOf" srcId="{82810F72-5AF5-4820-8D25-993324D3CD1B}" destId="{0B523F7E-3F45-4FC3-8E08-27233FA55FAF}" srcOrd="2" destOrd="0" presId="urn:microsoft.com/office/officeart/2005/8/layout/list1"/>
    <dgm:cxn modelId="{BE2DE255-0B13-411E-8F12-F0BBD03ABE92}" type="presParOf" srcId="{82810F72-5AF5-4820-8D25-993324D3CD1B}" destId="{E55CD752-04CF-41A1-B749-DD85BABC2F32}" srcOrd="3" destOrd="0" presId="urn:microsoft.com/office/officeart/2005/8/layout/list1"/>
    <dgm:cxn modelId="{D57DB12F-3B96-4396-BB4E-04E3B4228EBE}" type="presParOf" srcId="{82810F72-5AF5-4820-8D25-993324D3CD1B}" destId="{9E6F8864-F341-4B8D-84EB-DD4CD27371E7}" srcOrd="4" destOrd="0" presId="urn:microsoft.com/office/officeart/2005/8/layout/list1"/>
    <dgm:cxn modelId="{A02A26C4-D13E-456D-8A14-8A273BBD4B0B}" type="presParOf" srcId="{9E6F8864-F341-4B8D-84EB-DD4CD27371E7}" destId="{33064DA0-C87D-40B3-9000-F0164B025B0A}" srcOrd="0" destOrd="0" presId="urn:microsoft.com/office/officeart/2005/8/layout/list1"/>
    <dgm:cxn modelId="{DD4B6BFA-B858-4075-8CDA-A9468D624F13}" type="presParOf" srcId="{9E6F8864-F341-4B8D-84EB-DD4CD27371E7}" destId="{AA1F58C8-CECE-4827-B5E7-A92E39248AF5}" srcOrd="1" destOrd="0" presId="urn:microsoft.com/office/officeart/2005/8/layout/list1"/>
    <dgm:cxn modelId="{A2A71B8D-58F4-44EF-A0CF-E08042527C8D}" type="presParOf" srcId="{82810F72-5AF5-4820-8D25-993324D3CD1B}" destId="{7F32A07B-C0F8-4FCD-812D-3F5A6EC333EA}" srcOrd="5" destOrd="0" presId="urn:microsoft.com/office/officeart/2005/8/layout/list1"/>
    <dgm:cxn modelId="{9E747EA4-3A06-4EF1-9148-F0DA74C969DC}" type="presParOf" srcId="{82810F72-5AF5-4820-8D25-993324D3CD1B}" destId="{7E90EF8B-148B-4C44-941C-B1FCE861C3A6}" srcOrd="6" destOrd="0" presId="urn:microsoft.com/office/officeart/2005/8/layout/list1"/>
    <dgm:cxn modelId="{98C460C1-39D2-42A8-9A83-06406528D612}" type="presParOf" srcId="{82810F72-5AF5-4820-8D25-993324D3CD1B}" destId="{B0B45E03-9A0A-4E4C-8120-40EFAF229CD5}" srcOrd="7" destOrd="0" presId="urn:microsoft.com/office/officeart/2005/8/layout/list1"/>
    <dgm:cxn modelId="{D7EE7AAF-A1BF-46AD-B76E-0BE6DB767ACE}" type="presParOf" srcId="{82810F72-5AF5-4820-8D25-993324D3CD1B}" destId="{007BBF15-97DE-4977-BEBB-CAB236CBE51A}" srcOrd="8" destOrd="0" presId="urn:microsoft.com/office/officeart/2005/8/layout/list1"/>
    <dgm:cxn modelId="{9EA68EE5-B047-4226-B568-1BAB7D6CB6AB}" type="presParOf" srcId="{007BBF15-97DE-4977-BEBB-CAB236CBE51A}" destId="{07C3C879-7F0E-4C1B-B49D-270ED82585DE}" srcOrd="0" destOrd="0" presId="urn:microsoft.com/office/officeart/2005/8/layout/list1"/>
    <dgm:cxn modelId="{0C060AB0-2873-4411-8F16-17BE0A2496C3}" type="presParOf" srcId="{007BBF15-97DE-4977-BEBB-CAB236CBE51A}" destId="{B46DEDC7-6B8A-4427-9985-FD10AE9EF72F}" srcOrd="1" destOrd="0" presId="urn:microsoft.com/office/officeart/2005/8/layout/list1"/>
    <dgm:cxn modelId="{A0338724-877E-472C-9E17-2A8D2A55A51C}" type="presParOf" srcId="{82810F72-5AF5-4820-8D25-993324D3CD1B}" destId="{1ACC6337-9CBA-4BFC-B9F6-4A6CCDCABDEE}" srcOrd="9" destOrd="0" presId="urn:microsoft.com/office/officeart/2005/8/layout/list1"/>
    <dgm:cxn modelId="{8181D8C0-B003-41BC-BD66-38DCE1F96E3F}" type="presParOf" srcId="{82810F72-5AF5-4820-8D25-993324D3CD1B}" destId="{BEC2F058-2829-43C4-8A83-7B6DA7B7BFE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D58BD9E-0544-48A2-AA9A-EEB8ABE09778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1A4FEBA-DBBA-45CF-8989-AEC97C8A445C}">
      <dgm:prSet phldrT="[文字]"/>
      <dgm:spPr/>
      <dgm:t>
        <a:bodyPr/>
        <a:lstStyle/>
        <a:p>
          <a:r>
            <a:rPr lang="zh-TW" altLang="en-US" b="1" dirty="0" smtClean="0"/>
            <a:t>家長需求</a:t>
          </a:r>
          <a:endParaRPr lang="zh-TW" altLang="en-US" b="1" dirty="0"/>
        </a:p>
      </dgm:t>
    </dgm:pt>
    <dgm:pt modelId="{CDD0BE03-839F-4DEF-9362-069DE3D483FF}" type="parTrans" cxnId="{0BFC3814-8EFD-477A-A7A1-040EC85C002F}">
      <dgm:prSet/>
      <dgm:spPr/>
      <dgm:t>
        <a:bodyPr/>
        <a:lstStyle/>
        <a:p>
          <a:endParaRPr lang="zh-TW" altLang="en-US"/>
        </a:p>
      </dgm:t>
    </dgm:pt>
    <dgm:pt modelId="{CD046A81-BEA5-4EF5-B10B-B8AB32EA59DC}" type="sibTrans" cxnId="{0BFC3814-8EFD-477A-A7A1-040EC85C002F}">
      <dgm:prSet/>
      <dgm:spPr/>
      <dgm:t>
        <a:bodyPr/>
        <a:lstStyle/>
        <a:p>
          <a:endParaRPr lang="zh-TW" altLang="en-US"/>
        </a:p>
      </dgm:t>
    </dgm:pt>
    <dgm:pt modelId="{1E2766AA-FFDC-4B60-B3DB-4C5396BA5FE2}">
      <dgm:prSet phldrT="[文字]"/>
      <dgm:spPr/>
      <dgm:t>
        <a:bodyPr/>
        <a:lstStyle/>
        <a:p>
          <a:r>
            <a:rPr lang="zh-TW" altLang="en-US" b="1" dirty="0" smtClean="0"/>
            <a:t>機構媒合</a:t>
          </a:r>
          <a:endParaRPr lang="en-US" altLang="zh-TW" b="1" dirty="0" smtClean="0"/>
        </a:p>
      </dgm:t>
    </dgm:pt>
    <dgm:pt modelId="{D0F4ADA5-FC2B-495E-8F68-7A1E7E68D97F}" type="parTrans" cxnId="{00D498D7-D1E8-443A-B801-EA8F8405458C}">
      <dgm:prSet/>
      <dgm:spPr/>
      <dgm:t>
        <a:bodyPr/>
        <a:lstStyle/>
        <a:p>
          <a:endParaRPr lang="zh-TW" altLang="en-US"/>
        </a:p>
      </dgm:t>
    </dgm:pt>
    <dgm:pt modelId="{E404477A-31B1-4522-A2A0-E2A19532E7F2}" type="sibTrans" cxnId="{00D498D7-D1E8-443A-B801-EA8F8405458C}">
      <dgm:prSet/>
      <dgm:spPr/>
      <dgm:t>
        <a:bodyPr/>
        <a:lstStyle/>
        <a:p>
          <a:endParaRPr lang="zh-TW" altLang="en-US"/>
        </a:p>
      </dgm:t>
    </dgm:pt>
    <dgm:pt modelId="{957DD7DF-9770-4A0A-8A2C-E1BC5A8BBCDB}">
      <dgm:prSet phldrT="[文字]"/>
      <dgm:spPr/>
      <dgm:t>
        <a:bodyPr/>
        <a:lstStyle/>
        <a:p>
          <a:r>
            <a:rPr lang="zh-TW" altLang="en-US" b="1" dirty="0" smtClean="0"/>
            <a:t>書面申請</a:t>
          </a:r>
          <a:endParaRPr lang="zh-TW" altLang="en-US" b="1" dirty="0"/>
        </a:p>
      </dgm:t>
    </dgm:pt>
    <dgm:pt modelId="{8347C9F1-DC26-40F8-AEF4-70AC0FDC53A3}" type="parTrans" cxnId="{FBC88A59-115E-406D-BDDD-95097836649F}">
      <dgm:prSet/>
      <dgm:spPr/>
      <dgm:t>
        <a:bodyPr/>
        <a:lstStyle/>
        <a:p>
          <a:endParaRPr lang="zh-TW" altLang="en-US"/>
        </a:p>
      </dgm:t>
    </dgm:pt>
    <dgm:pt modelId="{D19461EA-E510-42DA-93B7-A6660E9BB845}" type="sibTrans" cxnId="{FBC88A59-115E-406D-BDDD-95097836649F}">
      <dgm:prSet/>
      <dgm:spPr/>
      <dgm:t>
        <a:bodyPr/>
        <a:lstStyle/>
        <a:p>
          <a:endParaRPr lang="zh-TW" altLang="en-US"/>
        </a:p>
      </dgm:t>
    </dgm:pt>
    <dgm:pt modelId="{694BAAE4-E85D-40D1-A94E-58B7B20ADFDB}">
      <dgm:prSet phldrT="[文字]"/>
      <dgm:spPr/>
      <dgm:t>
        <a:bodyPr/>
        <a:lstStyle/>
        <a:p>
          <a:r>
            <a:rPr lang="zh-TW" altLang="en-US" b="1" dirty="0" smtClean="0"/>
            <a:t>接受服務</a:t>
          </a:r>
          <a:endParaRPr lang="zh-TW" altLang="en-US" b="1" dirty="0"/>
        </a:p>
      </dgm:t>
    </dgm:pt>
    <dgm:pt modelId="{A5F8D71D-C36A-4B8D-9A87-8232D115D56E}" type="parTrans" cxnId="{0535030E-AE68-4D88-B83E-1A70838AD7F9}">
      <dgm:prSet/>
      <dgm:spPr/>
      <dgm:t>
        <a:bodyPr/>
        <a:lstStyle/>
        <a:p>
          <a:endParaRPr lang="zh-TW" altLang="en-US"/>
        </a:p>
      </dgm:t>
    </dgm:pt>
    <dgm:pt modelId="{6ECBBFF0-AC45-401C-828F-9B42ADC946AA}" type="sibTrans" cxnId="{0535030E-AE68-4D88-B83E-1A70838AD7F9}">
      <dgm:prSet/>
      <dgm:spPr/>
      <dgm:t>
        <a:bodyPr/>
        <a:lstStyle/>
        <a:p>
          <a:endParaRPr lang="zh-TW" altLang="en-US"/>
        </a:p>
      </dgm:t>
    </dgm:pt>
    <dgm:pt modelId="{18F278B2-49DE-4F83-BDFD-6AF719E48049}" type="pres">
      <dgm:prSet presAssocID="{AD58BD9E-0544-48A2-AA9A-EEB8ABE09778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80512C19-B14F-4C4C-B203-4225C971F822}" type="pres">
      <dgm:prSet presAssocID="{31A4FEBA-DBBA-45CF-8989-AEC97C8A445C}" presName="Accent1" presStyleCnt="0"/>
      <dgm:spPr/>
    </dgm:pt>
    <dgm:pt modelId="{9F4D80A6-7210-4C8C-859E-CFF0EC638209}" type="pres">
      <dgm:prSet presAssocID="{31A4FEBA-DBBA-45CF-8989-AEC97C8A445C}" presName="Accent" presStyleLbl="node1" presStyleIdx="0" presStyleCnt="4"/>
      <dgm:spPr/>
    </dgm:pt>
    <dgm:pt modelId="{0F05D36D-9405-4036-9B63-D4C1C578A213}" type="pres">
      <dgm:prSet presAssocID="{31A4FEBA-DBBA-45CF-8989-AEC97C8A445C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F1D499C-C979-497D-B817-559E082B1C19}" type="pres">
      <dgm:prSet presAssocID="{1E2766AA-FFDC-4B60-B3DB-4C5396BA5FE2}" presName="Accent2" presStyleCnt="0"/>
      <dgm:spPr/>
    </dgm:pt>
    <dgm:pt modelId="{53F7CF5A-FCB7-4C9F-8ECF-B2D0A24CB68D}" type="pres">
      <dgm:prSet presAssocID="{1E2766AA-FFDC-4B60-B3DB-4C5396BA5FE2}" presName="Accent" presStyleLbl="node1" presStyleIdx="1" presStyleCnt="4"/>
      <dgm:spPr/>
    </dgm:pt>
    <dgm:pt modelId="{39809F33-8900-41DB-BAA4-2C0E28ECCC56}" type="pres">
      <dgm:prSet presAssocID="{1E2766AA-FFDC-4B60-B3DB-4C5396BA5FE2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BC3014-D5C1-46AA-B1B0-4F6206EC0529}" type="pres">
      <dgm:prSet presAssocID="{957DD7DF-9770-4A0A-8A2C-E1BC5A8BBCDB}" presName="Accent3" presStyleCnt="0"/>
      <dgm:spPr/>
    </dgm:pt>
    <dgm:pt modelId="{D999E806-D155-4F62-8DC5-75A1B237BB0D}" type="pres">
      <dgm:prSet presAssocID="{957DD7DF-9770-4A0A-8A2C-E1BC5A8BBCDB}" presName="Accent" presStyleLbl="node1" presStyleIdx="2" presStyleCnt="4"/>
      <dgm:spPr/>
    </dgm:pt>
    <dgm:pt modelId="{B0F9B81B-9799-48A6-9E11-7E01BB2DB124}" type="pres">
      <dgm:prSet presAssocID="{957DD7DF-9770-4A0A-8A2C-E1BC5A8BBCDB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1CB340A-E51B-4F9C-92F9-72C8F771EC31}" type="pres">
      <dgm:prSet presAssocID="{694BAAE4-E85D-40D1-A94E-58B7B20ADFDB}" presName="Accent4" presStyleCnt="0"/>
      <dgm:spPr/>
    </dgm:pt>
    <dgm:pt modelId="{69BF63C2-0E62-4F5C-9B5F-8BA4787386AA}" type="pres">
      <dgm:prSet presAssocID="{694BAAE4-E85D-40D1-A94E-58B7B20ADFDB}" presName="Accent" presStyleLbl="node1" presStyleIdx="3" presStyleCnt="4"/>
      <dgm:spPr/>
    </dgm:pt>
    <dgm:pt modelId="{DC66D4F9-F12D-44E6-9A46-BF2F788335A0}" type="pres">
      <dgm:prSet presAssocID="{694BAAE4-E85D-40D1-A94E-58B7B20ADFDB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535030E-AE68-4D88-B83E-1A70838AD7F9}" srcId="{AD58BD9E-0544-48A2-AA9A-EEB8ABE09778}" destId="{694BAAE4-E85D-40D1-A94E-58B7B20ADFDB}" srcOrd="3" destOrd="0" parTransId="{A5F8D71D-C36A-4B8D-9A87-8232D115D56E}" sibTransId="{6ECBBFF0-AC45-401C-828F-9B42ADC946AA}"/>
    <dgm:cxn modelId="{0BFC3814-8EFD-477A-A7A1-040EC85C002F}" srcId="{AD58BD9E-0544-48A2-AA9A-EEB8ABE09778}" destId="{31A4FEBA-DBBA-45CF-8989-AEC97C8A445C}" srcOrd="0" destOrd="0" parTransId="{CDD0BE03-839F-4DEF-9362-069DE3D483FF}" sibTransId="{CD046A81-BEA5-4EF5-B10B-B8AB32EA59DC}"/>
    <dgm:cxn modelId="{52112C86-EB47-457F-906B-EDB2FF4F2F06}" type="presOf" srcId="{31A4FEBA-DBBA-45CF-8989-AEC97C8A445C}" destId="{0F05D36D-9405-4036-9B63-D4C1C578A213}" srcOrd="0" destOrd="0" presId="urn:microsoft.com/office/officeart/2009/layout/CircleArrowProcess"/>
    <dgm:cxn modelId="{E746AD28-8C79-4479-9B1F-147D7952C795}" type="presOf" srcId="{1E2766AA-FFDC-4B60-B3DB-4C5396BA5FE2}" destId="{39809F33-8900-41DB-BAA4-2C0E28ECCC56}" srcOrd="0" destOrd="0" presId="urn:microsoft.com/office/officeart/2009/layout/CircleArrowProcess"/>
    <dgm:cxn modelId="{FBC88A59-115E-406D-BDDD-95097836649F}" srcId="{AD58BD9E-0544-48A2-AA9A-EEB8ABE09778}" destId="{957DD7DF-9770-4A0A-8A2C-E1BC5A8BBCDB}" srcOrd="2" destOrd="0" parTransId="{8347C9F1-DC26-40F8-AEF4-70AC0FDC53A3}" sibTransId="{D19461EA-E510-42DA-93B7-A6660E9BB845}"/>
    <dgm:cxn modelId="{7186132F-DD42-4C9F-938E-64A30EBF1B58}" type="presOf" srcId="{694BAAE4-E85D-40D1-A94E-58B7B20ADFDB}" destId="{DC66D4F9-F12D-44E6-9A46-BF2F788335A0}" srcOrd="0" destOrd="0" presId="urn:microsoft.com/office/officeart/2009/layout/CircleArrowProcess"/>
    <dgm:cxn modelId="{00D498D7-D1E8-443A-B801-EA8F8405458C}" srcId="{AD58BD9E-0544-48A2-AA9A-EEB8ABE09778}" destId="{1E2766AA-FFDC-4B60-B3DB-4C5396BA5FE2}" srcOrd="1" destOrd="0" parTransId="{D0F4ADA5-FC2B-495E-8F68-7A1E7E68D97F}" sibTransId="{E404477A-31B1-4522-A2A0-E2A19532E7F2}"/>
    <dgm:cxn modelId="{5D63E38F-8BDC-4532-8102-63AEB906370A}" type="presOf" srcId="{AD58BD9E-0544-48A2-AA9A-EEB8ABE09778}" destId="{18F278B2-49DE-4F83-BDFD-6AF719E48049}" srcOrd="0" destOrd="0" presId="urn:microsoft.com/office/officeart/2009/layout/CircleArrowProcess"/>
    <dgm:cxn modelId="{76029818-D97F-4A84-92FA-8EC1E9A045A7}" type="presOf" srcId="{957DD7DF-9770-4A0A-8A2C-E1BC5A8BBCDB}" destId="{B0F9B81B-9799-48A6-9E11-7E01BB2DB124}" srcOrd="0" destOrd="0" presId="urn:microsoft.com/office/officeart/2009/layout/CircleArrowProcess"/>
    <dgm:cxn modelId="{23D6670F-6D6E-4C9C-97F7-9D8523D67A03}" type="presParOf" srcId="{18F278B2-49DE-4F83-BDFD-6AF719E48049}" destId="{80512C19-B14F-4C4C-B203-4225C971F822}" srcOrd="0" destOrd="0" presId="urn:microsoft.com/office/officeart/2009/layout/CircleArrowProcess"/>
    <dgm:cxn modelId="{C364E748-E20E-45C1-8DBB-768E0404F578}" type="presParOf" srcId="{80512C19-B14F-4C4C-B203-4225C971F822}" destId="{9F4D80A6-7210-4C8C-859E-CFF0EC638209}" srcOrd="0" destOrd="0" presId="urn:microsoft.com/office/officeart/2009/layout/CircleArrowProcess"/>
    <dgm:cxn modelId="{1D0FA2B5-A171-4C1E-B078-98BFC024016F}" type="presParOf" srcId="{18F278B2-49DE-4F83-BDFD-6AF719E48049}" destId="{0F05D36D-9405-4036-9B63-D4C1C578A213}" srcOrd="1" destOrd="0" presId="urn:microsoft.com/office/officeart/2009/layout/CircleArrowProcess"/>
    <dgm:cxn modelId="{DFD171C5-2AB9-4281-A94F-85BAFC6F70F8}" type="presParOf" srcId="{18F278B2-49DE-4F83-BDFD-6AF719E48049}" destId="{FF1D499C-C979-497D-B817-559E082B1C19}" srcOrd="2" destOrd="0" presId="urn:microsoft.com/office/officeart/2009/layout/CircleArrowProcess"/>
    <dgm:cxn modelId="{A0CBEE15-927C-4BF0-87EF-46DF96032137}" type="presParOf" srcId="{FF1D499C-C979-497D-B817-559E082B1C19}" destId="{53F7CF5A-FCB7-4C9F-8ECF-B2D0A24CB68D}" srcOrd="0" destOrd="0" presId="urn:microsoft.com/office/officeart/2009/layout/CircleArrowProcess"/>
    <dgm:cxn modelId="{B41E6901-369A-4589-82BE-2DD5CC97D48A}" type="presParOf" srcId="{18F278B2-49DE-4F83-BDFD-6AF719E48049}" destId="{39809F33-8900-41DB-BAA4-2C0E28ECCC56}" srcOrd="3" destOrd="0" presId="urn:microsoft.com/office/officeart/2009/layout/CircleArrowProcess"/>
    <dgm:cxn modelId="{E5B378CE-AB26-4899-ABCF-E50ED8F8EA36}" type="presParOf" srcId="{18F278B2-49DE-4F83-BDFD-6AF719E48049}" destId="{C5BC3014-D5C1-46AA-B1B0-4F6206EC0529}" srcOrd="4" destOrd="0" presId="urn:microsoft.com/office/officeart/2009/layout/CircleArrowProcess"/>
    <dgm:cxn modelId="{8582B468-97C7-452A-82E2-14E608D0A202}" type="presParOf" srcId="{C5BC3014-D5C1-46AA-B1B0-4F6206EC0529}" destId="{D999E806-D155-4F62-8DC5-75A1B237BB0D}" srcOrd="0" destOrd="0" presId="urn:microsoft.com/office/officeart/2009/layout/CircleArrowProcess"/>
    <dgm:cxn modelId="{7D8074D6-2282-426C-B71E-DD7A28A408C9}" type="presParOf" srcId="{18F278B2-49DE-4F83-BDFD-6AF719E48049}" destId="{B0F9B81B-9799-48A6-9E11-7E01BB2DB124}" srcOrd="5" destOrd="0" presId="urn:microsoft.com/office/officeart/2009/layout/CircleArrowProcess"/>
    <dgm:cxn modelId="{9045CAB6-C5EF-4614-98EF-82496B6101DA}" type="presParOf" srcId="{18F278B2-49DE-4F83-BDFD-6AF719E48049}" destId="{C1CB340A-E51B-4F9C-92F9-72C8F771EC31}" srcOrd="6" destOrd="0" presId="urn:microsoft.com/office/officeart/2009/layout/CircleArrowProcess"/>
    <dgm:cxn modelId="{7923B5F2-FC21-484C-96A5-D530FD59D9AC}" type="presParOf" srcId="{C1CB340A-E51B-4F9C-92F9-72C8F771EC31}" destId="{69BF63C2-0E62-4F5C-9B5F-8BA4787386AA}" srcOrd="0" destOrd="0" presId="urn:microsoft.com/office/officeart/2009/layout/CircleArrowProcess"/>
    <dgm:cxn modelId="{A2ACD3E1-1DE3-49A4-A30F-0CE4D3AA2820}" type="presParOf" srcId="{18F278B2-49DE-4F83-BDFD-6AF719E48049}" destId="{DC66D4F9-F12D-44E6-9A46-BF2F788335A0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3D2EE-D7C6-4802-AB65-491DCD271670}">
      <dsp:nvSpPr>
        <dsp:cNvPr id="0" name=""/>
        <dsp:cNvSpPr/>
      </dsp:nvSpPr>
      <dsp:spPr>
        <a:xfrm rot="5400000">
          <a:off x="-734589" y="738514"/>
          <a:ext cx="3083384" cy="1614205"/>
        </a:xfrm>
        <a:prstGeom prst="chevron">
          <a:avLst/>
        </a:prstGeom>
        <a:solidFill>
          <a:srgbClr val="FFC000"/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就業</a:t>
          </a:r>
          <a:endParaRPr lang="zh-TW" altLang="en-US" sz="35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1" y="811028"/>
        <a:ext cx="1614205" cy="1469179"/>
      </dsp:txXfrm>
    </dsp:sp>
    <dsp:sp modelId="{C3D7C831-01EE-4C1B-B1E3-2D6B869A7FD3}">
      <dsp:nvSpPr>
        <dsp:cNvPr id="0" name=""/>
        <dsp:cNvSpPr/>
      </dsp:nvSpPr>
      <dsp:spPr>
        <a:xfrm rot="5400000">
          <a:off x="1686718" y="-68587"/>
          <a:ext cx="2276282" cy="24213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一般性就業</a:t>
          </a:r>
          <a:endParaRPr lang="zh-TW" altLang="en-US" sz="1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支持性就業</a:t>
          </a:r>
          <a:endParaRPr lang="zh-TW" altLang="en-US" sz="1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庇護性就業</a:t>
          </a:r>
          <a:endParaRPr lang="zh-TW" altLang="en-US" sz="1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1614206" y="115044"/>
        <a:ext cx="2310189" cy="2054044"/>
      </dsp:txXfrm>
    </dsp:sp>
    <dsp:sp modelId="{F3D58229-A5C3-46FC-A0BF-0CBAF63B669F}">
      <dsp:nvSpPr>
        <dsp:cNvPr id="0" name=""/>
        <dsp:cNvSpPr/>
      </dsp:nvSpPr>
      <dsp:spPr>
        <a:xfrm rot="5400000">
          <a:off x="-734589" y="3480822"/>
          <a:ext cx="3083384" cy="1614205"/>
        </a:xfrm>
        <a:prstGeom prst="chevron">
          <a:avLst/>
        </a:prstGeom>
        <a:solidFill>
          <a:srgbClr val="92D050"/>
        </a:solidFill>
        <a:ln w="15875" cap="flat" cmpd="sng" algn="ctr">
          <a:solidFill>
            <a:schemeClr val="accent4">
              <a:hueOff val="943321"/>
              <a:satOff val="7007"/>
              <a:lumOff val="15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日間   服務</a:t>
          </a:r>
          <a:endParaRPr lang="zh-TW" altLang="en-US" sz="35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1" y="3553336"/>
        <a:ext cx="1614205" cy="1469179"/>
      </dsp:txXfrm>
    </dsp:sp>
    <dsp:sp modelId="{001E413D-49E2-4C56-B4A9-FE312EED1787}">
      <dsp:nvSpPr>
        <dsp:cNvPr id="0" name=""/>
        <dsp:cNvSpPr/>
      </dsp:nvSpPr>
      <dsp:spPr>
        <a:xfrm rot="5400000">
          <a:off x="1686718" y="2673719"/>
          <a:ext cx="2276282" cy="24213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943321"/>
              <a:satOff val="7007"/>
              <a:lumOff val="15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日間作業設施</a:t>
          </a:r>
          <a:endParaRPr lang="zh-TW" altLang="en-US" sz="1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布建計畫</a:t>
          </a:r>
          <a:endParaRPr lang="zh-TW" altLang="en-US" sz="1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日間照顧</a:t>
          </a:r>
          <a:endParaRPr lang="zh-TW" altLang="en-US" sz="1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社區家庭託顧</a:t>
          </a:r>
          <a:r>
            <a:rPr lang="en-US" altLang="zh-TW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長照家託</a:t>
          </a:r>
          <a:endParaRPr lang="zh-TW" altLang="en-US" sz="1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1614206" y="2857351"/>
        <a:ext cx="2310189" cy="20540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23F7E-3F45-4FC3-8E08-27233FA55FAF}">
      <dsp:nvSpPr>
        <dsp:cNvPr id="0" name=""/>
        <dsp:cNvSpPr/>
      </dsp:nvSpPr>
      <dsp:spPr>
        <a:xfrm>
          <a:off x="0" y="194873"/>
          <a:ext cx="81280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187452" rIns="63082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向戶籍地鄉鎮市公所提出申請。</a:t>
          </a:r>
          <a:endParaRPr lang="zh-TW" altLang="en-US" sz="1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依核定公文收取費用。</a:t>
          </a:r>
          <a:endParaRPr lang="zh-TW" altLang="en-US" sz="1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救星教養院、牧心智能發展中心、慎修養護中心</a:t>
          </a:r>
          <a:endParaRPr lang="zh-TW" altLang="en-US" sz="1600" b="1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194873"/>
        <a:ext cx="8128000" cy="1360800"/>
      </dsp:txXfrm>
    </dsp:sp>
    <dsp:sp modelId="{BF7FC8E0-117F-4B21-8DCD-8EC23A2BB70A}">
      <dsp:nvSpPr>
        <dsp:cNvPr id="0" name=""/>
        <dsp:cNvSpPr/>
      </dsp:nvSpPr>
      <dsp:spPr>
        <a:xfrm>
          <a:off x="406400" y="3714"/>
          <a:ext cx="5689600" cy="323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住宿式照顧服務：夜間式與全日式</a:t>
          </a:r>
          <a:endParaRPr lang="zh-TW" altLang="en-US" sz="1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2216" y="19530"/>
        <a:ext cx="5657968" cy="292367"/>
      </dsp:txXfrm>
    </dsp:sp>
    <dsp:sp modelId="{7E90EF8B-148B-4C44-941C-B1FCE861C3A6}">
      <dsp:nvSpPr>
        <dsp:cNvPr id="0" name=""/>
        <dsp:cNvSpPr/>
      </dsp:nvSpPr>
      <dsp:spPr>
        <a:xfrm>
          <a:off x="0" y="1795432"/>
          <a:ext cx="8128000" cy="204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187452" rIns="63082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周一到週五夜間住宿家園，白天外出就業或接受日間服務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向承辦單位提出申請，經需求評估核定。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需負擔餐費、服務使用費。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李勝賢文教基金會、伊甸基金會、牧心智能發展中心、智障者家長協會、無貳公益福利協進會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請看單張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 </a:t>
          </a:r>
          <a:r>
            <a:rPr lang="zh-TW" altLang="en-US" sz="1600" b="1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藍色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kern="12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1795432"/>
        <a:ext cx="8128000" cy="2041200"/>
      </dsp:txXfrm>
    </dsp:sp>
    <dsp:sp modelId="{AA1F58C8-CECE-4827-B5E7-A92E39248AF5}">
      <dsp:nvSpPr>
        <dsp:cNvPr id="0" name=""/>
        <dsp:cNvSpPr/>
      </dsp:nvSpPr>
      <dsp:spPr>
        <a:xfrm>
          <a:off x="406400" y="1604273"/>
          <a:ext cx="5689600" cy="323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社區家園：小型化的住宿服務機構</a:t>
          </a:r>
        </a:p>
      </dsp:txBody>
      <dsp:txXfrm>
        <a:off x="422216" y="1620089"/>
        <a:ext cx="5657968" cy="292367"/>
      </dsp:txXfrm>
    </dsp:sp>
    <dsp:sp modelId="{BEC2F058-2829-43C4-8A83-7B6DA7B7BFE2}">
      <dsp:nvSpPr>
        <dsp:cNvPr id="0" name=""/>
        <dsp:cNvSpPr/>
      </dsp:nvSpPr>
      <dsp:spPr>
        <a:xfrm>
          <a:off x="0" y="4130391"/>
          <a:ext cx="8128000" cy="2438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187452" rIns="63082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社會處臨時托育服務：向承辦單位申請</a:t>
          </a:r>
          <a:endParaRPr lang="zh-TW" altLang="zh-TW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(1)</a:t>
          </a:r>
          <a:r>
            <a:rPr lang="zh-TW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臨時照顧服務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zh-TW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定點式照顧服務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與在</a:t>
          </a:r>
          <a:r>
            <a:rPr lang="zh-TW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宅照顧服務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無接受隔夜住宿服務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zh-TW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(2)</a:t>
          </a:r>
          <a:r>
            <a:rPr lang="zh-TW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短期照顧服務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 </a:t>
          </a:r>
          <a:r>
            <a:rPr lang="zh-TW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至承辦單位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接</a:t>
          </a:r>
          <a:r>
            <a:rPr lang="zh-TW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受照顧服務，提供住宿照顧服務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zh-TW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長期喘息服務：向長照中心申請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有：居家喘息、機構喘息、日照喘息、小規模多機能夜間喘息</a:t>
          </a:r>
          <a:endParaRPr lang="zh-TW" altLang="zh-TW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依接受的服務項目繳交費用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請單張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 </a:t>
          </a:r>
          <a:r>
            <a:rPr lang="zh-TW" altLang="en-US" sz="1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白色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zh-TW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4130391"/>
        <a:ext cx="8128000" cy="2438100"/>
      </dsp:txXfrm>
    </dsp:sp>
    <dsp:sp modelId="{B46DEDC7-6B8A-4427-9985-FD10AE9EF72F}">
      <dsp:nvSpPr>
        <dsp:cNvPr id="0" name=""/>
        <dsp:cNvSpPr/>
      </dsp:nvSpPr>
      <dsp:spPr>
        <a:xfrm>
          <a:off x="406400" y="3885232"/>
          <a:ext cx="5689600" cy="3779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臨時托育服務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\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喘息服務</a:t>
          </a:r>
          <a:endParaRPr lang="zh-TW" altLang="zh-TW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4852" y="3903684"/>
        <a:ext cx="5652696" cy="34109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D80A6-7210-4C8C-859E-CFF0EC638209}">
      <dsp:nvSpPr>
        <dsp:cNvPr id="0" name=""/>
        <dsp:cNvSpPr/>
      </dsp:nvSpPr>
      <dsp:spPr>
        <a:xfrm>
          <a:off x="945237" y="770044"/>
          <a:ext cx="1638718" cy="163888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5D36D-9405-4036-9B63-D4C1C578A213}">
      <dsp:nvSpPr>
        <dsp:cNvPr id="0" name=""/>
        <dsp:cNvSpPr/>
      </dsp:nvSpPr>
      <dsp:spPr>
        <a:xfrm>
          <a:off x="1307040" y="1363276"/>
          <a:ext cx="914497" cy="4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 smtClean="0"/>
            <a:t>家長需求</a:t>
          </a:r>
          <a:endParaRPr lang="zh-TW" altLang="en-US" sz="1700" b="1" kern="1200" dirty="0"/>
        </a:p>
      </dsp:txBody>
      <dsp:txXfrm>
        <a:off x="1307040" y="1363276"/>
        <a:ext cx="914497" cy="457201"/>
      </dsp:txXfrm>
    </dsp:sp>
    <dsp:sp modelId="{53F7CF5A-FCB7-4C9F-8ECF-B2D0A24CB68D}">
      <dsp:nvSpPr>
        <dsp:cNvPr id="0" name=""/>
        <dsp:cNvSpPr/>
      </dsp:nvSpPr>
      <dsp:spPr>
        <a:xfrm>
          <a:off x="489986" y="1711827"/>
          <a:ext cx="1638718" cy="163888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314440"/>
            <a:satOff val="2336"/>
            <a:lumOff val="522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09F33-8900-41DB-BAA4-2C0E28ECCC56}">
      <dsp:nvSpPr>
        <dsp:cNvPr id="0" name=""/>
        <dsp:cNvSpPr/>
      </dsp:nvSpPr>
      <dsp:spPr>
        <a:xfrm>
          <a:off x="849944" y="2306798"/>
          <a:ext cx="914497" cy="4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 smtClean="0"/>
            <a:t>機構媒合</a:t>
          </a:r>
          <a:endParaRPr lang="en-US" altLang="zh-TW" sz="1700" b="1" kern="1200" dirty="0" smtClean="0"/>
        </a:p>
      </dsp:txBody>
      <dsp:txXfrm>
        <a:off x="849944" y="2306798"/>
        <a:ext cx="914497" cy="457201"/>
      </dsp:txXfrm>
    </dsp:sp>
    <dsp:sp modelId="{D999E806-D155-4F62-8DC5-75A1B237BB0D}">
      <dsp:nvSpPr>
        <dsp:cNvPr id="0" name=""/>
        <dsp:cNvSpPr/>
      </dsp:nvSpPr>
      <dsp:spPr>
        <a:xfrm>
          <a:off x="945237" y="2657087"/>
          <a:ext cx="1638718" cy="163888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4">
            <a:hueOff val="628881"/>
            <a:satOff val="4671"/>
            <a:lumOff val="104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9B81B-9799-48A6-9E11-7E01BB2DB124}">
      <dsp:nvSpPr>
        <dsp:cNvPr id="0" name=""/>
        <dsp:cNvSpPr/>
      </dsp:nvSpPr>
      <dsp:spPr>
        <a:xfrm>
          <a:off x="1307040" y="3250319"/>
          <a:ext cx="914497" cy="4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 smtClean="0"/>
            <a:t>書面申請</a:t>
          </a:r>
          <a:endParaRPr lang="zh-TW" altLang="en-US" sz="1700" b="1" kern="1200" dirty="0"/>
        </a:p>
      </dsp:txBody>
      <dsp:txXfrm>
        <a:off x="1307040" y="3250319"/>
        <a:ext cx="914497" cy="457201"/>
      </dsp:txXfrm>
    </dsp:sp>
    <dsp:sp modelId="{69BF63C2-0E62-4F5C-9B5F-8BA4787386AA}">
      <dsp:nvSpPr>
        <dsp:cNvPr id="0" name=""/>
        <dsp:cNvSpPr/>
      </dsp:nvSpPr>
      <dsp:spPr>
        <a:xfrm>
          <a:off x="606796" y="3707521"/>
          <a:ext cx="1407865" cy="1408546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4">
            <a:hueOff val="943321"/>
            <a:satOff val="7007"/>
            <a:lumOff val="1568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6D4F9-F12D-44E6-9A46-BF2F788335A0}">
      <dsp:nvSpPr>
        <dsp:cNvPr id="0" name=""/>
        <dsp:cNvSpPr/>
      </dsp:nvSpPr>
      <dsp:spPr>
        <a:xfrm>
          <a:off x="849944" y="4193841"/>
          <a:ext cx="914497" cy="4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 smtClean="0"/>
            <a:t>接受服務</a:t>
          </a:r>
          <a:endParaRPr lang="zh-TW" altLang="en-US" sz="1700" b="1" kern="1200" dirty="0"/>
        </a:p>
      </dsp:txBody>
      <dsp:txXfrm>
        <a:off x="849944" y="4193841"/>
        <a:ext cx="914497" cy="457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2D2AC-DCF4-4756-8620-FAEDD3E75E16}">
      <dsp:nvSpPr>
        <dsp:cNvPr id="0" name=""/>
        <dsp:cNvSpPr/>
      </dsp:nvSpPr>
      <dsp:spPr>
        <a:xfrm>
          <a:off x="3306" y="1795228"/>
          <a:ext cx="1756944" cy="5777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社會處</a:t>
          </a:r>
          <a:endParaRPr lang="zh-TW" altLang="en-US" sz="2000" b="1" kern="1200" dirty="0"/>
        </a:p>
      </dsp:txBody>
      <dsp:txXfrm>
        <a:off x="3306" y="1795228"/>
        <a:ext cx="1756944" cy="577703"/>
      </dsp:txXfrm>
    </dsp:sp>
    <dsp:sp modelId="{9E1EC78C-08FC-4F9D-9D5C-47D07BC17465}">
      <dsp:nvSpPr>
        <dsp:cNvPr id="0" name=""/>
        <dsp:cNvSpPr/>
      </dsp:nvSpPr>
      <dsp:spPr>
        <a:xfrm>
          <a:off x="3306" y="2372932"/>
          <a:ext cx="1756944" cy="17460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/>
            <a:t>台東市</a:t>
          </a:r>
          <a:endParaRPr lang="zh-TW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綠島鄉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蘭嶼鄉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卑南鄉</a:t>
          </a:r>
          <a:endParaRPr lang="zh-TW" sz="1500" kern="1200" dirty="0"/>
        </a:p>
      </dsp:txBody>
      <dsp:txXfrm>
        <a:off x="3306" y="2372932"/>
        <a:ext cx="1756944" cy="1746077"/>
      </dsp:txXfrm>
    </dsp:sp>
    <dsp:sp modelId="{22277633-26B3-41FF-87BE-D3E652D905B7}">
      <dsp:nvSpPr>
        <dsp:cNvPr id="0" name=""/>
        <dsp:cNvSpPr/>
      </dsp:nvSpPr>
      <dsp:spPr>
        <a:xfrm>
          <a:off x="2006223" y="1795228"/>
          <a:ext cx="1756944" cy="5777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smtClean="0"/>
            <a:t>門諾基金會</a:t>
          </a:r>
          <a:endParaRPr lang="zh-TW" altLang="en-US" sz="2000" b="1" kern="1200" dirty="0"/>
        </a:p>
      </dsp:txBody>
      <dsp:txXfrm>
        <a:off x="2006223" y="1795228"/>
        <a:ext cx="1756944" cy="577703"/>
      </dsp:txXfrm>
    </dsp:sp>
    <dsp:sp modelId="{673E65EB-8BD8-40D7-BC9C-09C0B913AFD2}">
      <dsp:nvSpPr>
        <dsp:cNvPr id="0" name=""/>
        <dsp:cNvSpPr/>
      </dsp:nvSpPr>
      <dsp:spPr>
        <a:xfrm>
          <a:off x="2006223" y="2372932"/>
          <a:ext cx="1756944" cy="174607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台東市</a:t>
          </a:r>
          <a:endParaRPr lang="zh-TW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卑南鄉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東河鄉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</dsp:txBody>
      <dsp:txXfrm>
        <a:off x="2006223" y="2372932"/>
        <a:ext cx="1756944" cy="1746077"/>
      </dsp:txXfrm>
    </dsp:sp>
    <dsp:sp modelId="{2A834908-CDB1-4065-B33E-E1DD4654FF1B}">
      <dsp:nvSpPr>
        <dsp:cNvPr id="0" name=""/>
        <dsp:cNvSpPr/>
      </dsp:nvSpPr>
      <dsp:spPr>
        <a:xfrm>
          <a:off x="4009140" y="1795228"/>
          <a:ext cx="1756944" cy="5777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/>
            <a:t>無貳公益福利協進會</a:t>
          </a:r>
          <a:endParaRPr lang="zh-TW" altLang="en-US" sz="1500" b="1" kern="1200" dirty="0"/>
        </a:p>
      </dsp:txBody>
      <dsp:txXfrm>
        <a:off x="4009140" y="1795228"/>
        <a:ext cx="1756944" cy="577703"/>
      </dsp:txXfrm>
    </dsp:sp>
    <dsp:sp modelId="{2B09F504-81D6-42E7-BDBC-CE75FC360D3E}">
      <dsp:nvSpPr>
        <dsp:cNvPr id="0" name=""/>
        <dsp:cNvSpPr/>
      </dsp:nvSpPr>
      <dsp:spPr>
        <a:xfrm>
          <a:off x="4009140" y="2372932"/>
          <a:ext cx="1756944" cy="174607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/>
            <a:t>台東市</a:t>
          </a:r>
          <a:endParaRPr lang="zh-TW" altLang="en-US" sz="1500" kern="1200" dirty="0"/>
        </a:p>
      </dsp:txBody>
      <dsp:txXfrm>
        <a:off x="4009140" y="2372932"/>
        <a:ext cx="1756944" cy="1746077"/>
      </dsp:txXfrm>
    </dsp:sp>
    <dsp:sp modelId="{D2A87485-9740-46BF-8685-BE2583247880}">
      <dsp:nvSpPr>
        <dsp:cNvPr id="0" name=""/>
        <dsp:cNvSpPr/>
      </dsp:nvSpPr>
      <dsp:spPr>
        <a:xfrm>
          <a:off x="6012057" y="1795228"/>
          <a:ext cx="1756944" cy="5777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/>
            <a:t>天主教白永恩神父社會福利基金會</a:t>
          </a:r>
          <a:endParaRPr lang="zh-TW" altLang="en-US" sz="1500" b="1" kern="1200" dirty="0"/>
        </a:p>
      </dsp:txBody>
      <dsp:txXfrm>
        <a:off x="6012057" y="1795228"/>
        <a:ext cx="1756944" cy="577703"/>
      </dsp:txXfrm>
    </dsp:sp>
    <dsp:sp modelId="{2402AC09-E0D6-4A05-8FA1-EFB6BCB30AE0}">
      <dsp:nvSpPr>
        <dsp:cNvPr id="0" name=""/>
        <dsp:cNvSpPr/>
      </dsp:nvSpPr>
      <dsp:spPr>
        <a:xfrm>
          <a:off x="6012057" y="2372932"/>
          <a:ext cx="1756944" cy="174607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台東市</a:t>
          </a:r>
          <a:endParaRPr lang="zh-TW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卑南鄉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金峰鄉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太麻里鄉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大武鄉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達仁鄉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 (</a:t>
          </a:r>
          <a:r>
            <a:rPr lang="zh-TW" altLang="zh-TW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</dsp:txBody>
      <dsp:txXfrm>
        <a:off x="6012057" y="2372932"/>
        <a:ext cx="1756944" cy="1746077"/>
      </dsp:txXfrm>
    </dsp:sp>
    <dsp:sp modelId="{74ED93B8-4746-41CA-9471-CA63BA181DAC}">
      <dsp:nvSpPr>
        <dsp:cNvPr id="0" name=""/>
        <dsp:cNvSpPr/>
      </dsp:nvSpPr>
      <dsp:spPr>
        <a:xfrm>
          <a:off x="8014974" y="1795228"/>
          <a:ext cx="1756944" cy="57770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500" b="1" kern="1200" dirty="0" smtClean="0"/>
            <a:t>臺東縣弱勢者關懷協會</a:t>
          </a:r>
        </a:p>
      </dsp:txBody>
      <dsp:txXfrm>
        <a:off x="8014974" y="1795228"/>
        <a:ext cx="1756944" cy="577703"/>
      </dsp:txXfrm>
    </dsp:sp>
    <dsp:sp modelId="{FB0FA63D-9D8C-4CB1-9CAF-27B458DA471B}">
      <dsp:nvSpPr>
        <dsp:cNvPr id="0" name=""/>
        <dsp:cNvSpPr/>
      </dsp:nvSpPr>
      <dsp:spPr>
        <a:xfrm>
          <a:off x="8014974" y="2372932"/>
          <a:ext cx="1756944" cy="1746077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海端鄉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altLang="zh-TW" sz="1500" kern="1200" dirty="0" smtClean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延平鄉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鹿野鄉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關山鎮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池上鄉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</dsp:txBody>
      <dsp:txXfrm>
        <a:off x="8014974" y="2372932"/>
        <a:ext cx="1756944" cy="1746077"/>
      </dsp:txXfrm>
    </dsp:sp>
    <dsp:sp modelId="{B26E57E1-8CF8-46ED-816E-CE13D8E9F979}">
      <dsp:nvSpPr>
        <dsp:cNvPr id="0" name=""/>
        <dsp:cNvSpPr/>
      </dsp:nvSpPr>
      <dsp:spPr>
        <a:xfrm>
          <a:off x="10017891" y="1795228"/>
          <a:ext cx="1756944" cy="5777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/>
            <a:t>伊甸社會福利基金會</a:t>
          </a:r>
          <a:endParaRPr lang="zh-TW" sz="1500" b="1" kern="1200" dirty="0"/>
        </a:p>
      </dsp:txBody>
      <dsp:txXfrm>
        <a:off x="10017891" y="1795228"/>
        <a:ext cx="1756944" cy="577703"/>
      </dsp:txXfrm>
    </dsp:sp>
    <dsp:sp modelId="{3C7850E6-A314-4EB1-95CE-B98D307ACD9C}">
      <dsp:nvSpPr>
        <dsp:cNvPr id="0" name=""/>
        <dsp:cNvSpPr/>
      </dsp:nvSpPr>
      <dsp:spPr>
        <a:xfrm>
          <a:off x="10017891" y="2372932"/>
          <a:ext cx="1756944" cy="17460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成功鎮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500" kern="1200" dirty="0" smtClean="0"/>
            <a:t>長濱鄉</a:t>
          </a:r>
          <a:r>
            <a:rPr lang="en-US" altLang="zh-TW" sz="1500" kern="1200" dirty="0" smtClean="0"/>
            <a:t>(</a:t>
          </a:r>
          <a:r>
            <a:rPr lang="zh-TW" altLang="en-US" sz="1500" kern="1200" dirty="0" smtClean="0"/>
            <a:t>全</a:t>
          </a:r>
          <a:r>
            <a:rPr lang="en-US" altLang="zh-TW" sz="1500" kern="1200" dirty="0" smtClean="0"/>
            <a:t>)</a:t>
          </a:r>
          <a:endParaRPr lang="zh-TW" sz="1500" kern="1200" dirty="0"/>
        </a:p>
      </dsp:txBody>
      <dsp:txXfrm>
        <a:off x="10017891" y="2372932"/>
        <a:ext cx="1756944" cy="17460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3D2EE-D7C6-4802-AB65-491DCD271670}">
      <dsp:nvSpPr>
        <dsp:cNvPr id="0" name=""/>
        <dsp:cNvSpPr/>
      </dsp:nvSpPr>
      <dsp:spPr>
        <a:xfrm rot="5400000">
          <a:off x="-232405" y="545780"/>
          <a:ext cx="1953499" cy="137130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住宿服務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58691" y="940338"/>
        <a:ext cx="1371308" cy="582191"/>
      </dsp:txXfrm>
    </dsp:sp>
    <dsp:sp modelId="{C3D7C831-01EE-4C1B-B1E3-2D6B869A7FD3}">
      <dsp:nvSpPr>
        <dsp:cNvPr id="0" name=""/>
        <dsp:cNvSpPr/>
      </dsp:nvSpPr>
      <dsp:spPr>
        <a:xfrm rot="5400000">
          <a:off x="1569872" y="232192"/>
          <a:ext cx="1777215" cy="18222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社區家園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臨時托育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1547379" y="341441"/>
        <a:ext cx="1735445" cy="16037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3D2EE-D7C6-4802-AB65-491DCD271670}">
      <dsp:nvSpPr>
        <dsp:cNvPr id="0" name=""/>
        <dsp:cNvSpPr/>
      </dsp:nvSpPr>
      <dsp:spPr>
        <a:xfrm rot="5400000">
          <a:off x="-195253" y="498941"/>
          <a:ext cx="1879195" cy="137130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就養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58691" y="930651"/>
        <a:ext cx="1371308" cy="507887"/>
      </dsp:txXfrm>
    </dsp:sp>
    <dsp:sp modelId="{C3D7C831-01EE-4C1B-B1E3-2D6B869A7FD3}">
      <dsp:nvSpPr>
        <dsp:cNvPr id="0" name=""/>
        <dsp:cNvSpPr/>
      </dsp:nvSpPr>
      <dsp:spPr>
        <a:xfrm rot="5400000">
          <a:off x="1616711" y="175666"/>
          <a:ext cx="1683537" cy="18222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24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小時住宿服務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1547379" y="327182"/>
        <a:ext cx="1740017" cy="15191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23F7E-3F45-4FC3-8E08-27233FA55FAF}">
      <dsp:nvSpPr>
        <dsp:cNvPr id="0" name=""/>
        <dsp:cNvSpPr/>
      </dsp:nvSpPr>
      <dsp:spPr>
        <a:xfrm>
          <a:off x="0" y="341921"/>
          <a:ext cx="8128000" cy="282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479044" rIns="63082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有就業意願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有就業能力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不足</a:t>
          </a: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以</a:t>
          </a:r>
          <a:r>
            <a:rPr lang="zh-TW" altLang="en-US" sz="2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獨立在競爭性就業市場工作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就業服務站</a:t>
          </a:r>
          <a:r>
            <a:rPr lang="en-US" altLang="zh-TW" sz="2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就服員可協助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341921"/>
        <a:ext cx="8128000" cy="2825550"/>
      </dsp:txXfrm>
    </dsp:sp>
    <dsp:sp modelId="{BF7FC8E0-117F-4B21-8DCD-8EC23A2BB70A}">
      <dsp:nvSpPr>
        <dsp:cNvPr id="0" name=""/>
        <dsp:cNvSpPr/>
      </dsp:nvSpPr>
      <dsp:spPr>
        <a:xfrm>
          <a:off x="406400" y="2441"/>
          <a:ext cx="56896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支持性就業</a:t>
          </a:r>
          <a:endParaRPr lang="zh-TW" altLang="en-US" sz="4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9544" y="35585"/>
        <a:ext cx="5623312" cy="612672"/>
      </dsp:txXfrm>
    </dsp:sp>
    <dsp:sp modelId="{1D59FF52-E155-4CB5-89C3-192902187EEF}">
      <dsp:nvSpPr>
        <dsp:cNvPr id="0" name=""/>
        <dsp:cNvSpPr/>
      </dsp:nvSpPr>
      <dsp:spPr>
        <a:xfrm>
          <a:off x="0" y="3631151"/>
          <a:ext cx="8128000" cy="3115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479044" rIns="63082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有就業意願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就業能力不足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無法</a:t>
          </a: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進入競爭性就業市場，需長期就業支持之身心障礙者。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牧心清潔工作隊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牧心智能發展中心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b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牧心烘焙工場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牧心智能發展中心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伊甸嗎哪食堂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伊甸基金會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zh-TW" sz="1600" b="1" kern="12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晟心餐飲庇護工場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李勝賢文教基金會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zh-TW" sz="1600" b="1" kern="12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3631151"/>
        <a:ext cx="8128000" cy="3115349"/>
      </dsp:txXfrm>
    </dsp:sp>
    <dsp:sp modelId="{8F582718-7B7D-4374-9ADF-CC260F5996C5}">
      <dsp:nvSpPr>
        <dsp:cNvPr id="0" name=""/>
        <dsp:cNvSpPr/>
      </dsp:nvSpPr>
      <dsp:spPr>
        <a:xfrm>
          <a:off x="406400" y="3291671"/>
          <a:ext cx="56896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庇護性就業</a:t>
          </a:r>
          <a:endParaRPr lang="zh-TW" altLang="en-US" sz="4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9544" y="3324815"/>
        <a:ext cx="5623312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05405-EC41-4B21-961F-144D6174243A}">
      <dsp:nvSpPr>
        <dsp:cNvPr id="0" name=""/>
        <dsp:cNvSpPr/>
      </dsp:nvSpPr>
      <dsp:spPr>
        <a:xfrm>
          <a:off x="265204" y="0"/>
          <a:ext cx="3005649" cy="2068126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CEA81-34DB-409F-A861-6894D8EEECEF}">
      <dsp:nvSpPr>
        <dsp:cNvPr id="0" name=""/>
        <dsp:cNvSpPr/>
      </dsp:nvSpPr>
      <dsp:spPr>
        <a:xfrm>
          <a:off x="0" y="620561"/>
          <a:ext cx="1651833" cy="8272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學校實習</a:t>
          </a:r>
          <a:endParaRPr lang="zh-TW" altLang="en-US" sz="23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0383" y="660944"/>
        <a:ext cx="1571067" cy="746484"/>
      </dsp:txXfrm>
    </dsp:sp>
    <dsp:sp modelId="{8B7DA8A8-1B9B-46C5-862D-5039ADE5A8A9}">
      <dsp:nvSpPr>
        <dsp:cNvPr id="0" name=""/>
        <dsp:cNvSpPr/>
      </dsp:nvSpPr>
      <dsp:spPr>
        <a:xfrm>
          <a:off x="1710637" y="620561"/>
          <a:ext cx="1783568" cy="8272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職業輔導評量</a:t>
          </a:r>
          <a:endParaRPr lang="zh-TW" altLang="en-US" sz="20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751020" y="660944"/>
        <a:ext cx="1702802" cy="7464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23F7E-3F45-4FC3-8E08-27233FA55FAF}">
      <dsp:nvSpPr>
        <dsp:cNvPr id="0" name=""/>
        <dsp:cNvSpPr/>
      </dsp:nvSpPr>
      <dsp:spPr>
        <a:xfrm>
          <a:off x="0" y="580702"/>
          <a:ext cx="8128000" cy="2551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749808" rIns="63082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周一到周五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8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點到下午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點</a:t>
          </a:r>
          <a:endParaRPr lang="zh-TW" altLang="en-US" sz="1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酌收午餐費、課程材料費。若有代工所得，以獎勵金發放。</a:t>
          </a:r>
          <a:endParaRPr lang="zh-TW" altLang="en-US" sz="1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培立工作坊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勝賢社區日間作業自強站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非愛不可星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兒手作工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坊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阿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牧手創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工坊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星願創意手作坊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友善工坊 賽谷工坊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萱美工作坊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新生活之家工作坊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康樂益站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星願工坊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請看單張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 </a:t>
          </a:r>
          <a:r>
            <a:rPr lang="zh-TW" altLang="en-US" sz="1600" b="1" kern="1200" dirty="0" smtClean="0">
              <a:solidFill>
                <a:srgbClr val="FF99CC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粉色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580702"/>
        <a:ext cx="8128000" cy="2551500"/>
      </dsp:txXfrm>
    </dsp:sp>
    <dsp:sp modelId="{BF7FC8E0-117F-4B21-8DCD-8EC23A2BB70A}">
      <dsp:nvSpPr>
        <dsp:cNvPr id="0" name=""/>
        <dsp:cNvSpPr/>
      </dsp:nvSpPr>
      <dsp:spPr>
        <a:xfrm>
          <a:off x="406400" y="49342"/>
          <a:ext cx="5689600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日間作業設施：無法進入庇護性就業服務場所之身心障礙者，以作業活動為主，自立生活及休閒文康為輔。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58278" y="101220"/>
        <a:ext cx="5585844" cy="958964"/>
      </dsp:txXfrm>
    </dsp:sp>
    <dsp:sp modelId="{7E90EF8B-148B-4C44-941C-B1FCE861C3A6}">
      <dsp:nvSpPr>
        <dsp:cNvPr id="0" name=""/>
        <dsp:cNvSpPr/>
      </dsp:nvSpPr>
      <dsp:spPr>
        <a:xfrm>
          <a:off x="0" y="3857963"/>
          <a:ext cx="8128000" cy="2664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749808" rIns="630823" bIns="113792" numCol="1" spcCol="1270" anchor="t" anchorCtr="0">
          <a:noAutofit/>
        </a:bodyPr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周一到週五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8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點到下午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endParaRPr lang="zh-TW" altLang="en-US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台東站、卑南站、東河站、長濱站、達仁站、太麻里站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弱勢者關懷協會</a:t>
          </a:r>
          <a:endParaRPr lang="zh-TW" altLang="en-US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大武站、泰和站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白永恩神父社福基金會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太平站、東海站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失智者關懷協會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成功站、幸福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191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教室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智障者長協會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請看單張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 </a:t>
          </a:r>
          <a:r>
            <a:rPr lang="zh-TW" altLang="en-US" sz="1600" b="1" kern="1200" dirty="0" smtClean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黃色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kern="12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3857963"/>
        <a:ext cx="8128000" cy="2664900"/>
      </dsp:txXfrm>
    </dsp:sp>
    <dsp:sp modelId="{AA1F58C8-CECE-4827-B5E7-A92E39248AF5}">
      <dsp:nvSpPr>
        <dsp:cNvPr id="0" name=""/>
        <dsp:cNvSpPr/>
      </dsp:nvSpPr>
      <dsp:spPr>
        <a:xfrm>
          <a:off x="406400" y="3326603"/>
          <a:ext cx="5689600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布建計畫：自我照顧能力偶而或經常有困難者。</a:t>
          </a:r>
        </a:p>
      </dsp:txBody>
      <dsp:txXfrm>
        <a:off x="458278" y="3378481"/>
        <a:ext cx="5585844" cy="9589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05405-EC41-4B21-961F-144D6174243A}">
      <dsp:nvSpPr>
        <dsp:cNvPr id="0" name=""/>
        <dsp:cNvSpPr/>
      </dsp:nvSpPr>
      <dsp:spPr>
        <a:xfrm>
          <a:off x="265204" y="0"/>
          <a:ext cx="3005649" cy="2068126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CEA81-34DB-409F-A861-6894D8EEECEF}">
      <dsp:nvSpPr>
        <dsp:cNvPr id="0" name=""/>
        <dsp:cNvSpPr/>
      </dsp:nvSpPr>
      <dsp:spPr>
        <a:xfrm>
          <a:off x="43" y="620437"/>
          <a:ext cx="1724864" cy="8272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學校實習</a:t>
          </a:r>
          <a:endParaRPr lang="zh-TW" altLang="en-US" sz="2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0426" y="660820"/>
        <a:ext cx="1644098" cy="746484"/>
      </dsp:txXfrm>
    </dsp:sp>
    <dsp:sp modelId="{8B7DA8A8-1B9B-46C5-862D-5039ADE5A8A9}">
      <dsp:nvSpPr>
        <dsp:cNvPr id="0" name=""/>
        <dsp:cNvSpPr/>
      </dsp:nvSpPr>
      <dsp:spPr>
        <a:xfrm>
          <a:off x="1811150" y="620437"/>
          <a:ext cx="1724864" cy="8272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機構轉介</a:t>
          </a:r>
          <a:endParaRPr lang="zh-TW" altLang="en-US" sz="2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851533" y="660820"/>
        <a:ext cx="1644098" cy="74648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23F7E-3F45-4FC3-8E08-27233FA55FAF}">
      <dsp:nvSpPr>
        <dsp:cNvPr id="0" name=""/>
        <dsp:cNvSpPr/>
      </dsp:nvSpPr>
      <dsp:spPr>
        <a:xfrm>
          <a:off x="0" y="134662"/>
          <a:ext cx="8128000" cy="171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166624" rIns="63082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向戶籍地鄉鎮市公所提出申請。</a:t>
          </a:r>
          <a:endParaRPr lang="zh-TW" altLang="en-US" sz="1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依核定公文收取費用。</a:t>
          </a:r>
          <a:endParaRPr lang="zh-TW" altLang="en-US" sz="1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不影響身障津貼補助。</a:t>
          </a:r>
          <a:endParaRPr lang="zh-TW" altLang="en-US" sz="1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牧心日間照顧</a:t>
          </a:r>
          <a:endParaRPr lang="zh-TW" altLang="en-US" sz="1600" b="1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134662"/>
        <a:ext cx="8128000" cy="1713600"/>
      </dsp:txXfrm>
    </dsp:sp>
    <dsp:sp modelId="{BF7FC8E0-117F-4B21-8DCD-8EC23A2BB70A}">
      <dsp:nvSpPr>
        <dsp:cNvPr id="0" name=""/>
        <dsp:cNvSpPr/>
      </dsp:nvSpPr>
      <dsp:spPr>
        <a:xfrm>
          <a:off x="406400" y="16582"/>
          <a:ext cx="5689600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身障日間照顧：機構式照顧</a:t>
          </a:r>
          <a:endParaRPr lang="zh-TW" altLang="en-US" sz="24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17928" y="28110"/>
        <a:ext cx="5666544" cy="213104"/>
      </dsp:txXfrm>
    </dsp:sp>
    <dsp:sp modelId="{7E90EF8B-148B-4C44-941C-B1FCE861C3A6}">
      <dsp:nvSpPr>
        <dsp:cNvPr id="0" name=""/>
        <dsp:cNvSpPr/>
      </dsp:nvSpPr>
      <dsp:spPr>
        <a:xfrm>
          <a:off x="0" y="2009542"/>
          <a:ext cx="8128000" cy="206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166624" rIns="63082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由照顧服務員在自家空間提供日常生活及身體照顧等服務，以減緩照顧者壓力。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的照顧比。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向承辦單位提出申請。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依核定公文收取費用。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太平、和平、東市、東梧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失智者關懷協會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請看單張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 </a:t>
          </a:r>
          <a:r>
            <a:rPr lang="zh-TW" altLang="en-US" sz="1600" b="1" kern="1200" dirty="0" smtClean="0">
              <a:solidFill>
                <a:srgbClr val="92D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綠色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600" b="1" kern="12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2009542"/>
        <a:ext cx="8128000" cy="2066400"/>
      </dsp:txXfrm>
    </dsp:sp>
    <dsp:sp modelId="{AA1F58C8-CECE-4827-B5E7-A92E39248AF5}">
      <dsp:nvSpPr>
        <dsp:cNvPr id="0" name=""/>
        <dsp:cNvSpPr/>
      </dsp:nvSpPr>
      <dsp:spPr>
        <a:xfrm>
          <a:off x="406400" y="1891462"/>
          <a:ext cx="5689600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家庭托顧</a:t>
          </a:r>
        </a:p>
      </dsp:txBody>
      <dsp:txXfrm>
        <a:off x="417928" y="1902990"/>
        <a:ext cx="5666544" cy="213104"/>
      </dsp:txXfrm>
    </dsp:sp>
    <dsp:sp modelId="{BEC2F058-2829-43C4-8A83-7B6DA7B7BFE2}">
      <dsp:nvSpPr>
        <dsp:cNvPr id="0" name=""/>
        <dsp:cNvSpPr/>
      </dsp:nvSpPr>
      <dsp:spPr>
        <a:xfrm>
          <a:off x="0" y="4237223"/>
          <a:ext cx="8128000" cy="231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166624" rIns="63082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65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歲以上老人、</a:t>
          </a:r>
          <a:r>
            <a:rPr lang="en-US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55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歲以上原住民、</a:t>
          </a:r>
          <a:r>
            <a:rPr lang="en-US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50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歲以上失智症者、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失能身心障礙者</a:t>
          </a:r>
          <a:endParaRPr lang="zh-TW" altLang="zh-TW" sz="1600" b="1" kern="12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向長照中心申請</a:t>
          </a:r>
          <a:r>
            <a:rPr lang="en-US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照管專員到府評估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，確認照顧需要等級及服務給付額度</a:t>
          </a:r>
          <a:r>
            <a:rPr lang="en-US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個管員擬定照顧計畫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，擬定照顧計畫及連結服務</a:t>
          </a:r>
          <a:r>
            <a:rPr lang="en-US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4.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接受特約單位提供服務</a:t>
          </a:r>
          <a:endParaRPr lang="zh-TW" altLang="en-US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依失能等級與接受的服務項目繳交費用，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根據經濟狀況在給付額度內給予不同補助，低收入戶政府全額補助，中低收入戶自付</a:t>
          </a:r>
          <a:r>
            <a:rPr lang="en-US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 ~ 10%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，一般戶自付</a:t>
          </a:r>
          <a:r>
            <a:rPr lang="en-US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16 ~ 30%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zh-TW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4237223"/>
        <a:ext cx="8128000" cy="2318400"/>
      </dsp:txXfrm>
    </dsp:sp>
    <dsp:sp modelId="{B46DEDC7-6B8A-4427-9985-FD10AE9EF72F}">
      <dsp:nvSpPr>
        <dsp:cNvPr id="0" name=""/>
        <dsp:cNvSpPr/>
      </dsp:nvSpPr>
      <dsp:spPr>
        <a:xfrm>
          <a:off x="406400" y="4119143"/>
          <a:ext cx="5689600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長照日間活動據點</a:t>
          </a:r>
          <a:r>
            <a:rPr lang="en-US" altLang="zh-TW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-c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據點、巷弄長照站，長照日間照顧</a:t>
          </a:r>
          <a:endParaRPr lang="zh-TW" altLang="zh-TW" sz="16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17928" y="4130671"/>
        <a:ext cx="5666544" cy="2131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D80A6-7210-4C8C-859E-CFF0EC638209}">
      <dsp:nvSpPr>
        <dsp:cNvPr id="0" name=""/>
        <dsp:cNvSpPr/>
      </dsp:nvSpPr>
      <dsp:spPr>
        <a:xfrm>
          <a:off x="945237" y="770044"/>
          <a:ext cx="1638718" cy="163888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5D36D-9405-4036-9B63-D4C1C578A213}">
      <dsp:nvSpPr>
        <dsp:cNvPr id="0" name=""/>
        <dsp:cNvSpPr/>
      </dsp:nvSpPr>
      <dsp:spPr>
        <a:xfrm>
          <a:off x="1307040" y="1363276"/>
          <a:ext cx="914497" cy="4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 smtClean="0"/>
            <a:t>家長需求</a:t>
          </a:r>
          <a:endParaRPr lang="zh-TW" altLang="en-US" sz="1700" b="1" kern="1200" dirty="0"/>
        </a:p>
      </dsp:txBody>
      <dsp:txXfrm>
        <a:off x="1307040" y="1363276"/>
        <a:ext cx="914497" cy="457201"/>
      </dsp:txXfrm>
    </dsp:sp>
    <dsp:sp modelId="{53F7CF5A-FCB7-4C9F-8ECF-B2D0A24CB68D}">
      <dsp:nvSpPr>
        <dsp:cNvPr id="0" name=""/>
        <dsp:cNvSpPr/>
      </dsp:nvSpPr>
      <dsp:spPr>
        <a:xfrm>
          <a:off x="489986" y="1711827"/>
          <a:ext cx="1638718" cy="163888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314440"/>
            <a:satOff val="2336"/>
            <a:lumOff val="522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09F33-8900-41DB-BAA4-2C0E28ECCC56}">
      <dsp:nvSpPr>
        <dsp:cNvPr id="0" name=""/>
        <dsp:cNvSpPr/>
      </dsp:nvSpPr>
      <dsp:spPr>
        <a:xfrm>
          <a:off x="849944" y="2306798"/>
          <a:ext cx="914497" cy="4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 smtClean="0"/>
            <a:t>機構媒合</a:t>
          </a:r>
          <a:endParaRPr lang="en-US" altLang="zh-TW" sz="1700" b="1" kern="1200" dirty="0" smtClean="0"/>
        </a:p>
      </dsp:txBody>
      <dsp:txXfrm>
        <a:off x="849944" y="2306798"/>
        <a:ext cx="914497" cy="457201"/>
      </dsp:txXfrm>
    </dsp:sp>
    <dsp:sp modelId="{D999E806-D155-4F62-8DC5-75A1B237BB0D}">
      <dsp:nvSpPr>
        <dsp:cNvPr id="0" name=""/>
        <dsp:cNvSpPr/>
      </dsp:nvSpPr>
      <dsp:spPr>
        <a:xfrm>
          <a:off x="945237" y="2657087"/>
          <a:ext cx="1638718" cy="163888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4">
            <a:hueOff val="628881"/>
            <a:satOff val="4671"/>
            <a:lumOff val="104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9B81B-9799-48A6-9E11-7E01BB2DB124}">
      <dsp:nvSpPr>
        <dsp:cNvPr id="0" name=""/>
        <dsp:cNvSpPr/>
      </dsp:nvSpPr>
      <dsp:spPr>
        <a:xfrm>
          <a:off x="1307040" y="3250319"/>
          <a:ext cx="914497" cy="4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 smtClean="0"/>
            <a:t>書面申請</a:t>
          </a:r>
          <a:endParaRPr lang="zh-TW" altLang="en-US" sz="1700" b="1" kern="1200" dirty="0"/>
        </a:p>
      </dsp:txBody>
      <dsp:txXfrm>
        <a:off x="1307040" y="3250319"/>
        <a:ext cx="914497" cy="457201"/>
      </dsp:txXfrm>
    </dsp:sp>
    <dsp:sp modelId="{69BF63C2-0E62-4F5C-9B5F-8BA4787386AA}">
      <dsp:nvSpPr>
        <dsp:cNvPr id="0" name=""/>
        <dsp:cNvSpPr/>
      </dsp:nvSpPr>
      <dsp:spPr>
        <a:xfrm>
          <a:off x="606796" y="3707521"/>
          <a:ext cx="1407865" cy="1408546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4">
            <a:hueOff val="943321"/>
            <a:satOff val="7007"/>
            <a:lumOff val="1568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6D4F9-F12D-44E6-9A46-BF2F788335A0}">
      <dsp:nvSpPr>
        <dsp:cNvPr id="0" name=""/>
        <dsp:cNvSpPr/>
      </dsp:nvSpPr>
      <dsp:spPr>
        <a:xfrm>
          <a:off x="849944" y="4193841"/>
          <a:ext cx="914497" cy="457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 smtClean="0"/>
            <a:t>接受服務</a:t>
          </a:r>
          <a:endParaRPr lang="zh-TW" altLang="en-US" sz="1700" b="1" kern="1200" dirty="0"/>
        </a:p>
      </dsp:txBody>
      <dsp:txXfrm>
        <a:off x="849944" y="4193841"/>
        <a:ext cx="914497" cy="457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9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29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679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541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224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3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89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595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4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63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18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D8E1-0DEA-48B6-9A34-E82131A540EE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E083-D7A4-420D-9894-05A70C43D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290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EF09D8E1-0DEA-48B6-9A34-E82131A540EE}" type="datetimeFigureOut">
              <a:rPr lang="zh-TW" altLang="en-US" smtClean="0"/>
              <a:pPr/>
              <a:t>2024/12/6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C57FE083-D7A4-420D-9894-05A70C43D36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44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標楷體" panose="03000509000000000000" pitchFamily="65" charset="-120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diagramLayout" Target="../diagrams/layout2.xml"/><Relationship Id="rId18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3.xml"/><Relationship Id="rId7" Type="http://schemas.openxmlformats.org/officeDocument/2006/relationships/image" Target="../media/image2.jpeg"/><Relationship Id="rId12" Type="http://schemas.openxmlformats.org/officeDocument/2006/relationships/diagramData" Target="../diagrams/data2.xml"/><Relationship Id="rId17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2.xml"/><Relationship Id="rId20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6.jpeg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2.xml"/><Relationship Id="rId10" Type="http://schemas.openxmlformats.org/officeDocument/2006/relationships/image" Target="../media/image5.png"/><Relationship Id="rId19" Type="http://schemas.openxmlformats.org/officeDocument/2006/relationships/diagramQuickStyle" Target="../diagrams/quickStyle3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eg"/><Relationship Id="rId14" Type="http://schemas.openxmlformats.org/officeDocument/2006/relationships/diagramQuickStyle" Target="../diagrams/quickStyle2.xml"/><Relationship Id="rId2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microsoft.com/office/2007/relationships/hdphoto" Target="../media/hdphoto1.wdp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microsoft.com/office/2007/relationships/hdphoto" Target="../media/hdphoto2.wdp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microsoft.com/office/2007/relationships/hdphoto" Target="../media/hdphoto1.wdp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image" Target="../media/image10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microsoft.com/office/2007/relationships/hdphoto" Target="../media/hdphoto3.wdp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學年度轉銜說明會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高惠蓮社工師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229912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406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86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32889" y="319786"/>
            <a:ext cx="9961880" cy="5838825"/>
            <a:chOff x="1532889" y="319786"/>
            <a:chExt cx="9961880" cy="5838825"/>
          </a:xfrm>
        </p:grpSpPr>
        <p:sp>
          <p:nvSpPr>
            <p:cNvPr id="3" name="object 3"/>
            <p:cNvSpPr/>
            <p:nvPr/>
          </p:nvSpPr>
          <p:spPr>
            <a:xfrm>
              <a:off x="1539239" y="326136"/>
              <a:ext cx="774700" cy="5654040"/>
            </a:xfrm>
            <a:custGeom>
              <a:avLst/>
              <a:gdLst/>
              <a:ahLst/>
              <a:cxnLst/>
              <a:rect l="l" t="t" r="r" b="b"/>
              <a:pathLst>
                <a:path w="774700" h="5654040">
                  <a:moveTo>
                    <a:pt x="387096" y="0"/>
                  </a:moveTo>
                  <a:lnTo>
                    <a:pt x="0" y="387096"/>
                  </a:lnTo>
                  <a:lnTo>
                    <a:pt x="193547" y="387096"/>
                  </a:lnTo>
                  <a:lnTo>
                    <a:pt x="193547" y="5654040"/>
                  </a:lnTo>
                  <a:lnTo>
                    <a:pt x="580643" y="5654040"/>
                  </a:lnTo>
                  <a:lnTo>
                    <a:pt x="580643" y="387096"/>
                  </a:lnTo>
                  <a:lnTo>
                    <a:pt x="774191" y="387096"/>
                  </a:lnTo>
                  <a:lnTo>
                    <a:pt x="38709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1539239" y="326136"/>
              <a:ext cx="774700" cy="5654040"/>
            </a:xfrm>
            <a:custGeom>
              <a:avLst/>
              <a:gdLst/>
              <a:ahLst/>
              <a:cxnLst/>
              <a:rect l="l" t="t" r="r" b="b"/>
              <a:pathLst>
                <a:path w="774700" h="5654040">
                  <a:moveTo>
                    <a:pt x="0" y="387096"/>
                  </a:moveTo>
                  <a:lnTo>
                    <a:pt x="387096" y="0"/>
                  </a:lnTo>
                  <a:lnTo>
                    <a:pt x="774191" y="387096"/>
                  </a:lnTo>
                  <a:lnTo>
                    <a:pt x="580643" y="387096"/>
                  </a:lnTo>
                  <a:lnTo>
                    <a:pt x="580643" y="5654040"/>
                  </a:lnTo>
                  <a:lnTo>
                    <a:pt x="193547" y="5654040"/>
                  </a:lnTo>
                  <a:lnTo>
                    <a:pt x="193547" y="387096"/>
                  </a:lnTo>
                  <a:lnTo>
                    <a:pt x="0" y="387096"/>
                  </a:lnTo>
                  <a:close/>
                </a:path>
              </a:pathLst>
            </a:custGeom>
            <a:ln w="12191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2133599" y="5439156"/>
              <a:ext cx="9354820" cy="713105"/>
            </a:xfrm>
            <a:custGeom>
              <a:avLst/>
              <a:gdLst/>
              <a:ahLst/>
              <a:cxnLst/>
              <a:rect l="l" t="t" r="r" b="b"/>
              <a:pathLst>
                <a:path w="9354820" h="713104">
                  <a:moveTo>
                    <a:pt x="8997696" y="0"/>
                  </a:moveTo>
                  <a:lnTo>
                    <a:pt x="8997696" y="178282"/>
                  </a:lnTo>
                  <a:lnTo>
                    <a:pt x="0" y="178282"/>
                  </a:lnTo>
                  <a:lnTo>
                    <a:pt x="0" y="534835"/>
                  </a:lnTo>
                  <a:lnTo>
                    <a:pt x="8997696" y="534835"/>
                  </a:lnTo>
                  <a:lnTo>
                    <a:pt x="8997696" y="713105"/>
                  </a:lnTo>
                  <a:lnTo>
                    <a:pt x="9354312" y="356565"/>
                  </a:lnTo>
                  <a:lnTo>
                    <a:pt x="899769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2133599" y="5439156"/>
              <a:ext cx="9354820" cy="713105"/>
            </a:xfrm>
            <a:custGeom>
              <a:avLst/>
              <a:gdLst/>
              <a:ahLst/>
              <a:cxnLst/>
              <a:rect l="l" t="t" r="r" b="b"/>
              <a:pathLst>
                <a:path w="9354820" h="713104">
                  <a:moveTo>
                    <a:pt x="8997696" y="0"/>
                  </a:moveTo>
                  <a:lnTo>
                    <a:pt x="9354312" y="356565"/>
                  </a:lnTo>
                  <a:lnTo>
                    <a:pt x="8997696" y="713105"/>
                  </a:lnTo>
                  <a:lnTo>
                    <a:pt x="8997696" y="534835"/>
                  </a:lnTo>
                  <a:lnTo>
                    <a:pt x="0" y="534835"/>
                  </a:lnTo>
                  <a:lnTo>
                    <a:pt x="0" y="178282"/>
                  </a:lnTo>
                  <a:lnTo>
                    <a:pt x="8997696" y="178282"/>
                  </a:lnTo>
                  <a:lnTo>
                    <a:pt x="8997696" y="0"/>
                  </a:lnTo>
                  <a:close/>
                </a:path>
              </a:pathLst>
            </a:custGeom>
            <a:ln w="12192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</p:grpSp>
      <p:sp>
        <p:nvSpPr>
          <p:cNvPr id="64" name="object 40"/>
          <p:cNvSpPr/>
          <p:nvPr/>
        </p:nvSpPr>
        <p:spPr>
          <a:xfrm>
            <a:off x="1615186" y="3231450"/>
            <a:ext cx="576580" cy="443865"/>
          </a:xfrm>
          <a:custGeom>
            <a:avLst/>
            <a:gdLst/>
            <a:ahLst/>
            <a:cxnLst/>
            <a:rect l="l" t="t" r="r" b="b"/>
            <a:pathLst>
              <a:path w="576580" h="443865">
                <a:moveTo>
                  <a:pt x="288036" y="0"/>
                </a:moveTo>
                <a:lnTo>
                  <a:pt x="236247" y="3573"/>
                </a:lnTo>
                <a:lnTo>
                  <a:pt x="187509" y="13876"/>
                </a:lnTo>
                <a:lnTo>
                  <a:pt x="142635" y="30282"/>
                </a:lnTo>
                <a:lnTo>
                  <a:pt x="102436" y="52163"/>
                </a:lnTo>
                <a:lnTo>
                  <a:pt x="67724" y="78891"/>
                </a:lnTo>
                <a:lnTo>
                  <a:pt x="39313" y="109840"/>
                </a:lnTo>
                <a:lnTo>
                  <a:pt x="18014" y="144383"/>
                </a:lnTo>
                <a:lnTo>
                  <a:pt x="4638" y="181893"/>
                </a:lnTo>
                <a:lnTo>
                  <a:pt x="0" y="221741"/>
                </a:lnTo>
                <a:lnTo>
                  <a:pt x="4638" y="261590"/>
                </a:lnTo>
                <a:lnTo>
                  <a:pt x="18014" y="299100"/>
                </a:lnTo>
                <a:lnTo>
                  <a:pt x="39313" y="333643"/>
                </a:lnTo>
                <a:lnTo>
                  <a:pt x="67724" y="364592"/>
                </a:lnTo>
                <a:lnTo>
                  <a:pt x="102436" y="391320"/>
                </a:lnTo>
                <a:lnTo>
                  <a:pt x="142635" y="413201"/>
                </a:lnTo>
                <a:lnTo>
                  <a:pt x="187509" y="429607"/>
                </a:lnTo>
                <a:lnTo>
                  <a:pt x="236247" y="439910"/>
                </a:lnTo>
                <a:lnTo>
                  <a:pt x="288036" y="443483"/>
                </a:lnTo>
                <a:lnTo>
                  <a:pt x="339824" y="439910"/>
                </a:lnTo>
                <a:lnTo>
                  <a:pt x="388562" y="429607"/>
                </a:lnTo>
                <a:lnTo>
                  <a:pt x="433436" y="413201"/>
                </a:lnTo>
                <a:lnTo>
                  <a:pt x="473635" y="391320"/>
                </a:lnTo>
                <a:lnTo>
                  <a:pt x="508347" y="364592"/>
                </a:lnTo>
                <a:lnTo>
                  <a:pt x="536758" y="333643"/>
                </a:lnTo>
                <a:lnTo>
                  <a:pt x="558057" y="299100"/>
                </a:lnTo>
                <a:lnTo>
                  <a:pt x="571433" y="261590"/>
                </a:lnTo>
                <a:lnTo>
                  <a:pt x="576072" y="221741"/>
                </a:lnTo>
                <a:lnTo>
                  <a:pt x="571433" y="181893"/>
                </a:lnTo>
                <a:lnTo>
                  <a:pt x="558057" y="144383"/>
                </a:lnTo>
                <a:lnTo>
                  <a:pt x="536758" y="109840"/>
                </a:lnTo>
                <a:lnTo>
                  <a:pt x="508347" y="78891"/>
                </a:lnTo>
                <a:lnTo>
                  <a:pt x="473635" y="52163"/>
                </a:lnTo>
                <a:lnTo>
                  <a:pt x="433436" y="30282"/>
                </a:lnTo>
                <a:lnTo>
                  <a:pt x="388562" y="13876"/>
                </a:lnTo>
                <a:lnTo>
                  <a:pt x="339824" y="3573"/>
                </a:lnTo>
                <a:lnTo>
                  <a:pt x="28803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dirty="0">
              <a:latin typeface="標楷體" panose="03000509000000000000" pitchFamily="65" charset="-120"/>
            </a:endParaRPr>
          </a:p>
        </p:txBody>
      </p:sp>
      <p:sp>
        <p:nvSpPr>
          <p:cNvPr id="63" name="橢圓 62"/>
          <p:cNvSpPr/>
          <p:nvPr/>
        </p:nvSpPr>
        <p:spPr>
          <a:xfrm>
            <a:off x="6379082" y="2012118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2" name="橢圓 61"/>
          <p:cNvSpPr/>
          <p:nvPr/>
        </p:nvSpPr>
        <p:spPr>
          <a:xfrm>
            <a:off x="5079244" y="2597912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1" name="橢圓 60"/>
          <p:cNvSpPr/>
          <p:nvPr/>
        </p:nvSpPr>
        <p:spPr>
          <a:xfrm>
            <a:off x="5321182" y="3622103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4069925" y="3993513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97811" y="1212595"/>
            <a:ext cx="28067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b="1" spc="-50" dirty="0">
                <a:latin typeface="Microsoft JhengHei"/>
                <a:cs typeface="Microsoft JhengHei"/>
              </a:rPr>
              <a:t>職業能力</a:t>
            </a:r>
            <a:endParaRPr sz="2000">
              <a:latin typeface="Microsoft JhengHei"/>
              <a:cs typeface="Microsoft JhengHe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482585" y="1261617"/>
            <a:ext cx="1422400" cy="927100"/>
            <a:chOff x="7482585" y="1261617"/>
            <a:chExt cx="1422400" cy="927100"/>
          </a:xfrm>
        </p:grpSpPr>
        <p:sp>
          <p:nvSpPr>
            <p:cNvPr id="9" name="object 9"/>
            <p:cNvSpPr/>
            <p:nvPr/>
          </p:nvSpPr>
          <p:spPr>
            <a:xfrm>
              <a:off x="7488935" y="1267967"/>
              <a:ext cx="1409700" cy="914400"/>
            </a:xfrm>
            <a:custGeom>
              <a:avLst/>
              <a:gdLst/>
              <a:ahLst/>
              <a:cxnLst/>
              <a:rect l="l" t="t" r="r" b="b"/>
              <a:pathLst>
                <a:path w="1409700" h="914400">
                  <a:moveTo>
                    <a:pt x="704850" y="0"/>
                  </a:moveTo>
                  <a:lnTo>
                    <a:pt x="647044" y="1515"/>
                  </a:lnTo>
                  <a:lnTo>
                    <a:pt x="590525" y="5984"/>
                  </a:lnTo>
                  <a:lnTo>
                    <a:pt x="535473" y="13289"/>
                  </a:lnTo>
                  <a:lnTo>
                    <a:pt x="482071" y="23311"/>
                  </a:lnTo>
                  <a:lnTo>
                    <a:pt x="430500" y="35933"/>
                  </a:lnTo>
                  <a:lnTo>
                    <a:pt x="380940" y="51037"/>
                  </a:lnTo>
                  <a:lnTo>
                    <a:pt x="333575" y="68505"/>
                  </a:lnTo>
                  <a:lnTo>
                    <a:pt x="288584" y="88221"/>
                  </a:lnTo>
                  <a:lnTo>
                    <a:pt x="246150" y="110065"/>
                  </a:lnTo>
                  <a:lnTo>
                    <a:pt x="206454" y="133921"/>
                  </a:lnTo>
                  <a:lnTo>
                    <a:pt x="169677" y="159670"/>
                  </a:lnTo>
                  <a:lnTo>
                    <a:pt x="136001" y="187195"/>
                  </a:lnTo>
                  <a:lnTo>
                    <a:pt x="105608" y="216379"/>
                  </a:lnTo>
                  <a:lnTo>
                    <a:pt x="78678" y="247102"/>
                  </a:lnTo>
                  <a:lnTo>
                    <a:pt x="55393" y="279249"/>
                  </a:lnTo>
                  <a:lnTo>
                    <a:pt x="35935" y="312700"/>
                  </a:lnTo>
                  <a:lnTo>
                    <a:pt x="9225" y="383046"/>
                  </a:lnTo>
                  <a:lnTo>
                    <a:pt x="0" y="457200"/>
                  </a:lnTo>
                  <a:lnTo>
                    <a:pt x="2336" y="494693"/>
                  </a:lnTo>
                  <a:lnTo>
                    <a:pt x="20486" y="567061"/>
                  </a:lnTo>
                  <a:lnTo>
                    <a:pt x="55393" y="635150"/>
                  </a:lnTo>
                  <a:lnTo>
                    <a:pt x="78678" y="667297"/>
                  </a:lnTo>
                  <a:lnTo>
                    <a:pt x="105608" y="698020"/>
                  </a:lnTo>
                  <a:lnTo>
                    <a:pt x="136001" y="727204"/>
                  </a:lnTo>
                  <a:lnTo>
                    <a:pt x="169677" y="754729"/>
                  </a:lnTo>
                  <a:lnTo>
                    <a:pt x="206454" y="780478"/>
                  </a:lnTo>
                  <a:lnTo>
                    <a:pt x="246150" y="804334"/>
                  </a:lnTo>
                  <a:lnTo>
                    <a:pt x="288584" y="826178"/>
                  </a:lnTo>
                  <a:lnTo>
                    <a:pt x="333575" y="845894"/>
                  </a:lnTo>
                  <a:lnTo>
                    <a:pt x="380940" y="863362"/>
                  </a:lnTo>
                  <a:lnTo>
                    <a:pt x="430500" y="878466"/>
                  </a:lnTo>
                  <a:lnTo>
                    <a:pt x="482071" y="891088"/>
                  </a:lnTo>
                  <a:lnTo>
                    <a:pt x="535473" y="901110"/>
                  </a:lnTo>
                  <a:lnTo>
                    <a:pt x="590525" y="908415"/>
                  </a:lnTo>
                  <a:lnTo>
                    <a:pt x="647044" y="912884"/>
                  </a:lnTo>
                  <a:lnTo>
                    <a:pt x="704850" y="914400"/>
                  </a:lnTo>
                  <a:lnTo>
                    <a:pt x="762655" y="912884"/>
                  </a:lnTo>
                  <a:lnTo>
                    <a:pt x="819174" y="908415"/>
                  </a:lnTo>
                  <a:lnTo>
                    <a:pt x="874226" y="901110"/>
                  </a:lnTo>
                  <a:lnTo>
                    <a:pt x="927628" y="891088"/>
                  </a:lnTo>
                  <a:lnTo>
                    <a:pt x="979199" y="878466"/>
                  </a:lnTo>
                  <a:lnTo>
                    <a:pt x="1028759" y="863362"/>
                  </a:lnTo>
                  <a:lnTo>
                    <a:pt x="1076124" y="845894"/>
                  </a:lnTo>
                  <a:lnTo>
                    <a:pt x="1121115" y="826178"/>
                  </a:lnTo>
                  <a:lnTo>
                    <a:pt x="1163549" y="804334"/>
                  </a:lnTo>
                  <a:lnTo>
                    <a:pt x="1203245" y="780478"/>
                  </a:lnTo>
                  <a:lnTo>
                    <a:pt x="1240022" y="754729"/>
                  </a:lnTo>
                  <a:lnTo>
                    <a:pt x="1273698" y="727204"/>
                  </a:lnTo>
                  <a:lnTo>
                    <a:pt x="1304091" y="698020"/>
                  </a:lnTo>
                  <a:lnTo>
                    <a:pt x="1331021" y="667297"/>
                  </a:lnTo>
                  <a:lnTo>
                    <a:pt x="1354306" y="635150"/>
                  </a:lnTo>
                  <a:lnTo>
                    <a:pt x="1373764" y="601699"/>
                  </a:lnTo>
                  <a:lnTo>
                    <a:pt x="1400474" y="531353"/>
                  </a:lnTo>
                  <a:lnTo>
                    <a:pt x="1409700" y="457200"/>
                  </a:lnTo>
                  <a:lnTo>
                    <a:pt x="1407363" y="419706"/>
                  </a:lnTo>
                  <a:lnTo>
                    <a:pt x="1389213" y="347338"/>
                  </a:lnTo>
                  <a:lnTo>
                    <a:pt x="1354306" y="279249"/>
                  </a:lnTo>
                  <a:lnTo>
                    <a:pt x="1331021" y="247102"/>
                  </a:lnTo>
                  <a:lnTo>
                    <a:pt x="1304091" y="216379"/>
                  </a:lnTo>
                  <a:lnTo>
                    <a:pt x="1273698" y="187195"/>
                  </a:lnTo>
                  <a:lnTo>
                    <a:pt x="1240022" y="159670"/>
                  </a:lnTo>
                  <a:lnTo>
                    <a:pt x="1203245" y="133921"/>
                  </a:lnTo>
                  <a:lnTo>
                    <a:pt x="1163549" y="110065"/>
                  </a:lnTo>
                  <a:lnTo>
                    <a:pt x="1121115" y="88221"/>
                  </a:lnTo>
                  <a:lnTo>
                    <a:pt x="1076124" y="68505"/>
                  </a:lnTo>
                  <a:lnTo>
                    <a:pt x="1028759" y="51037"/>
                  </a:lnTo>
                  <a:lnTo>
                    <a:pt x="979199" y="35933"/>
                  </a:lnTo>
                  <a:lnTo>
                    <a:pt x="927628" y="23311"/>
                  </a:lnTo>
                  <a:lnTo>
                    <a:pt x="874226" y="13289"/>
                  </a:lnTo>
                  <a:lnTo>
                    <a:pt x="819174" y="5984"/>
                  </a:lnTo>
                  <a:lnTo>
                    <a:pt x="762655" y="1515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7488935" y="1267967"/>
              <a:ext cx="1409700" cy="914400"/>
            </a:xfrm>
            <a:custGeom>
              <a:avLst/>
              <a:gdLst/>
              <a:ahLst/>
              <a:cxnLst/>
              <a:rect l="l" t="t" r="r" b="b"/>
              <a:pathLst>
                <a:path w="1409700" h="914400">
                  <a:moveTo>
                    <a:pt x="0" y="457200"/>
                  </a:moveTo>
                  <a:lnTo>
                    <a:pt x="9225" y="383046"/>
                  </a:lnTo>
                  <a:lnTo>
                    <a:pt x="35935" y="312700"/>
                  </a:lnTo>
                  <a:lnTo>
                    <a:pt x="55393" y="279249"/>
                  </a:lnTo>
                  <a:lnTo>
                    <a:pt x="78678" y="247102"/>
                  </a:lnTo>
                  <a:lnTo>
                    <a:pt x="105608" y="216379"/>
                  </a:lnTo>
                  <a:lnTo>
                    <a:pt x="136001" y="187195"/>
                  </a:lnTo>
                  <a:lnTo>
                    <a:pt x="169677" y="159670"/>
                  </a:lnTo>
                  <a:lnTo>
                    <a:pt x="206454" y="133921"/>
                  </a:lnTo>
                  <a:lnTo>
                    <a:pt x="246150" y="110065"/>
                  </a:lnTo>
                  <a:lnTo>
                    <a:pt x="288584" y="88221"/>
                  </a:lnTo>
                  <a:lnTo>
                    <a:pt x="333575" y="68505"/>
                  </a:lnTo>
                  <a:lnTo>
                    <a:pt x="380940" y="51037"/>
                  </a:lnTo>
                  <a:lnTo>
                    <a:pt x="430500" y="35933"/>
                  </a:lnTo>
                  <a:lnTo>
                    <a:pt x="482071" y="23311"/>
                  </a:lnTo>
                  <a:lnTo>
                    <a:pt x="535473" y="13289"/>
                  </a:lnTo>
                  <a:lnTo>
                    <a:pt x="590525" y="5984"/>
                  </a:lnTo>
                  <a:lnTo>
                    <a:pt x="647044" y="1515"/>
                  </a:lnTo>
                  <a:lnTo>
                    <a:pt x="704850" y="0"/>
                  </a:lnTo>
                  <a:lnTo>
                    <a:pt x="762655" y="1515"/>
                  </a:lnTo>
                  <a:lnTo>
                    <a:pt x="819174" y="5984"/>
                  </a:lnTo>
                  <a:lnTo>
                    <a:pt x="874226" y="13289"/>
                  </a:lnTo>
                  <a:lnTo>
                    <a:pt x="927628" y="23311"/>
                  </a:lnTo>
                  <a:lnTo>
                    <a:pt x="979199" y="35933"/>
                  </a:lnTo>
                  <a:lnTo>
                    <a:pt x="1028759" y="51037"/>
                  </a:lnTo>
                  <a:lnTo>
                    <a:pt x="1076124" y="68505"/>
                  </a:lnTo>
                  <a:lnTo>
                    <a:pt x="1121115" y="88221"/>
                  </a:lnTo>
                  <a:lnTo>
                    <a:pt x="1163549" y="110065"/>
                  </a:lnTo>
                  <a:lnTo>
                    <a:pt x="1203245" y="133921"/>
                  </a:lnTo>
                  <a:lnTo>
                    <a:pt x="1240022" y="159670"/>
                  </a:lnTo>
                  <a:lnTo>
                    <a:pt x="1273698" y="187195"/>
                  </a:lnTo>
                  <a:lnTo>
                    <a:pt x="1304091" y="216379"/>
                  </a:lnTo>
                  <a:lnTo>
                    <a:pt x="1331021" y="247102"/>
                  </a:lnTo>
                  <a:lnTo>
                    <a:pt x="1354306" y="279249"/>
                  </a:lnTo>
                  <a:lnTo>
                    <a:pt x="1373764" y="312700"/>
                  </a:lnTo>
                  <a:lnTo>
                    <a:pt x="1400474" y="383046"/>
                  </a:lnTo>
                  <a:lnTo>
                    <a:pt x="1409700" y="457200"/>
                  </a:lnTo>
                  <a:lnTo>
                    <a:pt x="1407363" y="494693"/>
                  </a:lnTo>
                  <a:lnTo>
                    <a:pt x="1389213" y="567061"/>
                  </a:lnTo>
                  <a:lnTo>
                    <a:pt x="1354306" y="635150"/>
                  </a:lnTo>
                  <a:lnTo>
                    <a:pt x="1331021" y="667297"/>
                  </a:lnTo>
                  <a:lnTo>
                    <a:pt x="1304091" y="698020"/>
                  </a:lnTo>
                  <a:lnTo>
                    <a:pt x="1273698" y="727204"/>
                  </a:lnTo>
                  <a:lnTo>
                    <a:pt x="1240022" y="754729"/>
                  </a:lnTo>
                  <a:lnTo>
                    <a:pt x="1203245" y="780478"/>
                  </a:lnTo>
                  <a:lnTo>
                    <a:pt x="1163549" y="804334"/>
                  </a:lnTo>
                  <a:lnTo>
                    <a:pt x="1121115" y="826178"/>
                  </a:lnTo>
                  <a:lnTo>
                    <a:pt x="1076124" y="845894"/>
                  </a:lnTo>
                  <a:lnTo>
                    <a:pt x="1028759" y="863362"/>
                  </a:lnTo>
                  <a:lnTo>
                    <a:pt x="979199" y="878466"/>
                  </a:lnTo>
                  <a:lnTo>
                    <a:pt x="927628" y="891088"/>
                  </a:lnTo>
                  <a:lnTo>
                    <a:pt x="874226" y="901110"/>
                  </a:lnTo>
                  <a:lnTo>
                    <a:pt x="819174" y="908415"/>
                  </a:lnTo>
                  <a:lnTo>
                    <a:pt x="762655" y="912884"/>
                  </a:lnTo>
                  <a:lnTo>
                    <a:pt x="704850" y="914400"/>
                  </a:lnTo>
                  <a:lnTo>
                    <a:pt x="647044" y="912884"/>
                  </a:lnTo>
                  <a:lnTo>
                    <a:pt x="590525" y="908415"/>
                  </a:lnTo>
                  <a:lnTo>
                    <a:pt x="535473" y="901110"/>
                  </a:lnTo>
                  <a:lnTo>
                    <a:pt x="482071" y="891088"/>
                  </a:lnTo>
                  <a:lnTo>
                    <a:pt x="430500" y="878466"/>
                  </a:lnTo>
                  <a:lnTo>
                    <a:pt x="380940" y="863362"/>
                  </a:lnTo>
                  <a:lnTo>
                    <a:pt x="333575" y="845894"/>
                  </a:lnTo>
                  <a:lnTo>
                    <a:pt x="288584" y="826178"/>
                  </a:lnTo>
                  <a:lnTo>
                    <a:pt x="246150" y="804334"/>
                  </a:lnTo>
                  <a:lnTo>
                    <a:pt x="206454" y="780478"/>
                  </a:lnTo>
                  <a:lnTo>
                    <a:pt x="169677" y="754729"/>
                  </a:lnTo>
                  <a:lnTo>
                    <a:pt x="136001" y="727204"/>
                  </a:lnTo>
                  <a:lnTo>
                    <a:pt x="105608" y="698020"/>
                  </a:lnTo>
                  <a:lnTo>
                    <a:pt x="78678" y="667297"/>
                  </a:lnTo>
                  <a:lnTo>
                    <a:pt x="55393" y="635150"/>
                  </a:lnTo>
                  <a:lnTo>
                    <a:pt x="35935" y="601699"/>
                  </a:lnTo>
                  <a:lnTo>
                    <a:pt x="9225" y="531353"/>
                  </a:lnTo>
                  <a:lnTo>
                    <a:pt x="0" y="457200"/>
                  </a:lnTo>
                  <a:close/>
                </a:path>
              </a:pathLst>
            </a:custGeom>
            <a:ln w="12192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836534" y="1429258"/>
            <a:ext cx="716280" cy="56959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0" marR="5080" indent="-114300">
              <a:lnSpc>
                <a:spcPts val="2120"/>
              </a:lnSpc>
              <a:spcBef>
                <a:spcPts val="204"/>
              </a:spcBef>
            </a:pPr>
            <a:r>
              <a:rPr sz="1800" b="1" spc="-20" dirty="0">
                <a:latin typeface="Microsoft JhengHei"/>
                <a:cs typeface="Microsoft JhengHei"/>
              </a:rPr>
              <a:t>庇護性</a:t>
            </a:r>
            <a:r>
              <a:rPr sz="1800" b="1" spc="-25" dirty="0">
                <a:latin typeface="Microsoft JhengHei"/>
                <a:cs typeface="Microsoft JhengHei"/>
              </a:rPr>
              <a:t>就業</a:t>
            </a:r>
            <a:endParaRPr sz="1800">
              <a:latin typeface="Microsoft JhengHei"/>
              <a:cs typeface="Microsoft JhengHe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689593" y="959866"/>
            <a:ext cx="1325245" cy="927100"/>
            <a:chOff x="8689593" y="959866"/>
            <a:chExt cx="1325245" cy="927100"/>
          </a:xfrm>
        </p:grpSpPr>
        <p:sp>
          <p:nvSpPr>
            <p:cNvPr id="13" name="object 13"/>
            <p:cNvSpPr/>
            <p:nvPr/>
          </p:nvSpPr>
          <p:spPr>
            <a:xfrm>
              <a:off x="8695943" y="966216"/>
              <a:ext cx="1312545" cy="914400"/>
            </a:xfrm>
            <a:custGeom>
              <a:avLst/>
              <a:gdLst/>
              <a:ahLst/>
              <a:cxnLst/>
              <a:rect l="l" t="t" r="r" b="b"/>
              <a:pathLst>
                <a:path w="1312545" h="914400">
                  <a:moveTo>
                    <a:pt x="656081" y="0"/>
                  </a:moveTo>
                  <a:lnTo>
                    <a:pt x="599474" y="1678"/>
                  </a:lnTo>
                  <a:lnTo>
                    <a:pt x="544203" y="6622"/>
                  </a:lnTo>
                  <a:lnTo>
                    <a:pt x="490467" y="14693"/>
                  </a:lnTo>
                  <a:lnTo>
                    <a:pt x="438461" y="25756"/>
                  </a:lnTo>
                  <a:lnTo>
                    <a:pt x="388382" y="39671"/>
                  </a:lnTo>
                  <a:lnTo>
                    <a:pt x="340429" y="56303"/>
                  </a:lnTo>
                  <a:lnTo>
                    <a:pt x="294797" y="75514"/>
                  </a:lnTo>
                  <a:lnTo>
                    <a:pt x="251683" y="97166"/>
                  </a:lnTo>
                  <a:lnTo>
                    <a:pt x="211285" y="121122"/>
                  </a:lnTo>
                  <a:lnTo>
                    <a:pt x="173800" y="147245"/>
                  </a:lnTo>
                  <a:lnTo>
                    <a:pt x="139425" y="175397"/>
                  </a:lnTo>
                  <a:lnTo>
                    <a:pt x="108355" y="205442"/>
                  </a:lnTo>
                  <a:lnTo>
                    <a:pt x="80790" y="237241"/>
                  </a:lnTo>
                  <a:lnTo>
                    <a:pt x="56925" y="270658"/>
                  </a:lnTo>
                  <a:lnTo>
                    <a:pt x="36957" y="305555"/>
                  </a:lnTo>
                  <a:lnTo>
                    <a:pt x="21083" y="341795"/>
                  </a:lnTo>
                  <a:lnTo>
                    <a:pt x="9501" y="379241"/>
                  </a:lnTo>
                  <a:lnTo>
                    <a:pt x="2408" y="417755"/>
                  </a:lnTo>
                  <a:lnTo>
                    <a:pt x="0" y="457200"/>
                  </a:lnTo>
                  <a:lnTo>
                    <a:pt x="2408" y="496644"/>
                  </a:lnTo>
                  <a:lnTo>
                    <a:pt x="9501" y="535158"/>
                  </a:lnTo>
                  <a:lnTo>
                    <a:pt x="21083" y="572604"/>
                  </a:lnTo>
                  <a:lnTo>
                    <a:pt x="36957" y="608844"/>
                  </a:lnTo>
                  <a:lnTo>
                    <a:pt x="56925" y="643741"/>
                  </a:lnTo>
                  <a:lnTo>
                    <a:pt x="80790" y="677158"/>
                  </a:lnTo>
                  <a:lnTo>
                    <a:pt x="108355" y="708957"/>
                  </a:lnTo>
                  <a:lnTo>
                    <a:pt x="139425" y="739002"/>
                  </a:lnTo>
                  <a:lnTo>
                    <a:pt x="173800" y="767154"/>
                  </a:lnTo>
                  <a:lnTo>
                    <a:pt x="211285" y="793277"/>
                  </a:lnTo>
                  <a:lnTo>
                    <a:pt x="251683" y="817233"/>
                  </a:lnTo>
                  <a:lnTo>
                    <a:pt x="294797" y="838885"/>
                  </a:lnTo>
                  <a:lnTo>
                    <a:pt x="340429" y="858096"/>
                  </a:lnTo>
                  <a:lnTo>
                    <a:pt x="388382" y="874728"/>
                  </a:lnTo>
                  <a:lnTo>
                    <a:pt x="438461" y="888643"/>
                  </a:lnTo>
                  <a:lnTo>
                    <a:pt x="490467" y="899706"/>
                  </a:lnTo>
                  <a:lnTo>
                    <a:pt x="544203" y="907777"/>
                  </a:lnTo>
                  <a:lnTo>
                    <a:pt x="599474" y="912721"/>
                  </a:lnTo>
                  <a:lnTo>
                    <a:pt x="656081" y="914400"/>
                  </a:lnTo>
                  <a:lnTo>
                    <a:pt x="712689" y="912721"/>
                  </a:lnTo>
                  <a:lnTo>
                    <a:pt x="767960" y="907777"/>
                  </a:lnTo>
                  <a:lnTo>
                    <a:pt x="821696" y="899706"/>
                  </a:lnTo>
                  <a:lnTo>
                    <a:pt x="873702" y="888643"/>
                  </a:lnTo>
                  <a:lnTo>
                    <a:pt x="923781" y="874728"/>
                  </a:lnTo>
                  <a:lnTo>
                    <a:pt x="971734" y="858096"/>
                  </a:lnTo>
                  <a:lnTo>
                    <a:pt x="1017366" y="838885"/>
                  </a:lnTo>
                  <a:lnTo>
                    <a:pt x="1060480" y="817233"/>
                  </a:lnTo>
                  <a:lnTo>
                    <a:pt x="1100878" y="793277"/>
                  </a:lnTo>
                  <a:lnTo>
                    <a:pt x="1138363" y="767154"/>
                  </a:lnTo>
                  <a:lnTo>
                    <a:pt x="1172738" y="739002"/>
                  </a:lnTo>
                  <a:lnTo>
                    <a:pt x="1203808" y="708957"/>
                  </a:lnTo>
                  <a:lnTo>
                    <a:pt x="1231373" y="677158"/>
                  </a:lnTo>
                  <a:lnTo>
                    <a:pt x="1255238" y="643741"/>
                  </a:lnTo>
                  <a:lnTo>
                    <a:pt x="1275206" y="608844"/>
                  </a:lnTo>
                  <a:lnTo>
                    <a:pt x="1291080" y="572604"/>
                  </a:lnTo>
                  <a:lnTo>
                    <a:pt x="1302662" y="535158"/>
                  </a:lnTo>
                  <a:lnTo>
                    <a:pt x="1309755" y="496644"/>
                  </a:lnTo>
                  <a:lnTo>
                    <a:pt x="1312163" y="457200"/>
                  </a:lnTo>
                  <a:lnTo>
                    <a:pt x="1309755" y="417755"/>
                  </a:lnTo>
                  <a:lnTo>
                    <a:pt x="1302662" y="379241"/>
                  </a:lnTo>
                  <a:lnTo>
                    <a:pt x="1291080" y="341795"/>
                  </a:lnTo>
                  <a:lnTo>
                    <a:pt x="1275206" y="305555"/>
                  </a:lnTo>
                  <a:lnTo>
                    <a:pt x="1255238" y="270658"/>
                  </a:lnTo>
                  <a:lnTo>
                    <a:pt x="1231373" y="237241"/>
                  </a:lnTo>
                  <a:lnTo>
                    <a:pt x="1203808" y="205442"/>
                  </a:lnTo>
                  <a:lnTo>
                    <a:pt x="1172738" y="175397"/>
                  </a:lnTo>
                  <a:lnTo>
                    <a:pt x="1138363" y="147245"/>
                  </a:lnTo>
                  <a:lnTo>
                    <a:pt x="1100878" y="121122"/>
                  </a:lnTo>
                  <a:lnTo>
                    <a:pt x="1060480" y="97166"/>
                  </a:lnTo>
                  <a:lnTo>
                    <a:pt x="1017366" y="75514"/>
                  </a:lnTo>
                  <a:lnTo>
                    <a:pt x="971734" y="56303"/>
                  </a:lnTo>
                  <a:lnTo>
                    <a:pt x="923781" y="39671"/>
                  </a:lnTo>
                  <a:lnTo>
                    <a:pt x="873702" y="25756"/>
                  </a:lnTo>
                  <a:lnTo>
                    <a:pt x="821696" y="14693"/>
                  </a:lnTo>
                  <a:lnTo>
                    <a:pt x="767960" y="6622"/>
                  </a:lnTo>
                  <a:lnTo>
                    <a:pt x="712689" y="1678"/>
                  </a:lnTo>
                  <a:lnTo>
                    <a:pt x="656081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8695943" y="966216"/>
              <a:ext cx="1312545" cy="914400"/>
            </a:xfrm>
            <a:custGeom>
              <a:avLst/>
              <a:gdLst/>
              <a:ahLst/>
              <a:cxnLst/>
              <a:rect l="l" t="t" r="r" b="b"/>
              <a:pathLst>
                <a:path w="1312545" h="914400">
                  <a:moveTo>
                    <a:pt x="0" y="457200"/>
                  </a:moveTo>
                  <a:lnTo>
                    <a:pt x="2408" y="417755"/>
                  </a:lnTo>
                  <a:lnTo>
                    <a:pt x="9501" y="379241"/>
                  </a:lnTo>
                  <a:lnTo>
                    <a:pt x="21083" y="341795"/>
                  </a:lnTo>
                  <a:lnTo>
                    <a:pt x="36957" y="305555"/>
                  </a:lnTo>
                  <a:lnTo>
                    <a:pt x="56925" y="270658"/>
                  </a:lnTo>
                  <a:lnTo>
                    <a:pt x="80790" y="237241"/>
                  </a:lnTo>
                  <a:lnTo>
                    <a:pt x="108355" y="205442"/>
                  </a:lnTo>
                  <a:lnTo>
                    <a:pt x="139425" y="175397"/>
                  </a:lnTo>
                  <a:lnTo>
                    <a:pt x="173800" y="147245"/>
                  </a:lnTo>
                  <a:lnTo>
                    <a:pt x="211285" y="121122"/>
                  </a:lnTo>
                  <a:lnTo>
                    <a:pt x="251683" y="97166"/>
                  </a:lnTo>
                  <a:lnTo>
                    <a:pt x="294797" y="75514"/>
                  </a:lnTo>
                  <a:lnTo>
                    <a:pt x="340429" y="56303"/>
                  </a:lnTo>
                  <a:lnTo>
                    <a:pt x="388382" y="39671"/>
                  </a:lnTo>
                  <a:lnTo>
                    <a:pt x="438461" y="25756"/>
                  </a:lnTo>
                  <a:lnTo>
                    <a:pt x="490467" y="14693"/>
                  </a:lnTo>
                  <a:lnTo>
                    <a:pt x="544203" y="6622"/>
                  </a:lnTo>
                  <a:lnTo>
                    <a:pt x="599474" y="1678"/>
                  </a:lnTo>
                  <a:lnTo>
                    <a:pt x="656081" y="0"/>
                  </a:lnTo>
                  <a:lnTo>
                    <a:pt x="712689" y="1678"/>
                  </a:lnTo>
                  <a:lnTo>
                    <a:pt x="767960" y="6622"/>
                  </a:lnTo>
                  <a:lnTo>
                    <a:pt x="821696" y="14693"/>
                  </a:lnTo>
                  <a:lnTo>
                    <a:pt x="873702" y="25756"/>
                  </a:lnTo>
                  <a:lnTo>
                    <a:pt x="923781" y="39671"/>
                  </a:lnTo>
                  <a:lnTo>
                    <a:pt x="971734" y="56303"/>
                  </a:lnTo>
                  <a:lnTo>
                    <a:pt x="1017366" y="75514"/>
                  </a:lnTo>
                  <a:lnTo>
                    <a:pt x="1060480" y="97166"/>
                  </a:lnTo>
                  <a:lnTo>
                    <a:pt x="1100878" y="121122"/>
                  </a:lnTo>
                  <a:lnTo>
                    <a:pt x="1138363" y="147245"/>
                  </a:lnTo>
                  <a:lnTo>
                    <a:pt x="1172738" y="175397"/>
                  </a:lnTo>
                  <a:lnTo>
                    <a:pt x="1203808" y="205442"/>
                  </a:lnTo>
                  <a:lnTo>
                    <a:pt x="1231373" y="237241"/>
                  </a:lnTo>
                  <a:lnTo>
                    <a:pt x="1255238" y="270658"/>
                  </a:lnTo>
                  <a:lnTo>
                    <a:pt x="1275206" y="305555"/>
                  </a:lnTo>
                  <a:lnTo>
                    <a:pt x="1291080" y="341795"/>
                  </a:lnTo>
                  <a:lnTo>
                    <a:pt x="1302662" y="379241"/>
                  </a:lnTo>
                  <a:lnTo>
                    <a:pt x="1309755" y="417755"/>
                  </a:lnTo>
                  <a:lnTo>
                    <a:pt x="1312163" y="457200"/>
                  </a:lnTo>
                  <a:lnTo>
                    <a:pt x="1309755" y="496644"/>
                  </a:lnTo>
                  <a:lnTo>
                    <a:pt x="1302662" y="535158"/>
                  </a:lnTo>
                  <a:lnTo>
                    <a:pt x="1291080" y="572604"/>
                  </a:lnTo>
                  <a:lnTo>
                    <a:pt x="1275206" y="608844"/>
                  </a:lnTo>
                  <a:lnTo>
                    <a:pt x="1255238" y="643741"/>
                  </a:lnTo>
                  <a:lnTo>
                    <a:pt x="1231373" y="677158"/>
                  </a:lnTo>
                  <a:lnTo>
                    <a:pt x="1203808" y="708957"/>
                  </a:lnTo>
                  <a:lnTo>
                    <a:pt x="1172738" y="739002"/>
                  </a:lnTo>
                  <a:lnTo>
                    <a:pt x="1138363" y="767154"/>
                  </a:lnTo>
                  <a:lnTo>
                    <a:pt x="1100878" y="793277"/>
                  </a:lnTo>
                  <a:lnTo>
                    <a:pt x="1060480" y="817233"/>
                  </a:lnTo>
                  <a:lnTo>
                    <a:pt x="1017366" y="838885"/>
                  </a:lnTo>
                  <a:lnTo>
                    <a:pt x="971734" y="858096"/>
                  </a:lnTo>
                  <a:lnTo>
                    <a:pt x="923781" y="874728"/>
                  </a:lnTo>
                  <a:lnTo>
                    <a:pt x="873702" y="888643"/>
                  </a:lnTo>
                  <a:lnTo>
                    <a:pt x="821696" y="899706"/>
                  </a:lnTo>
                  <a:lnTo>
                    <a:pt x="767960" y="907777"/>
                  </a:lnTo>
                  <a:lnTo>
                    <a:pt x="712689" y="912721"/>
                  </a:lnTo>
                  <a:lnTo>
                    <a:pt x="656081" y="914400"/>
                  </a:lnTo>
                  <a:lnTo>
                    <a:pt x="599474" y="912721"/>
                  </a:lnTo>
                  <a:lnTo>
                    <a:pt x="544203" y="907777"/>
                  </a:lnTo>
                  <a:lnTo>
                    <a:pt x="490467" y="899706"/>
                  </a:lnTo>
                  <a:lnTo>
                    <a:pt x="438461" y="888643"/>
                  </a:lnTo>
                  <a:lnTo>
                    <a:pt x="388382" y="874728"/>
                  </a:lnTo>
                  <a:lnTo>
                    <a:pt x="340429" y="858096"/>
                  </a:lnTo>
                  <a:lnTo>
                    <a:pt x="294797" y="838885"/>
                  </a:lnTo>
                  <a:lnTo>
                    <a:pt x="251683" y="817233"/>
                  </a:lnTo>
                  <a:lnTo>
                    <a:pt x="211285" y="793277"/>
                  </a:lnTo>
                  <a:lnTo>
                    <a:pt x="173800" y="767154"/>
                  </a:lnTo>
                  <a:lnTo>
                    <a:pt x="139425" y="739002"/>
                  </a:lnTo>
                  <a:lnTo>
                    <a:pt x="108355" y="708957"/>
                  </a:lnTo>
                  <a:lnTo>
                    <a:pt x="80790" y="677158"/>
                  </a:lnTo>
                  <a:lnTo>
                    <a:pt x="56925" y="643741"/>
                  </a:lnTo>
                  <a:lnTo>
                    <a:pt x="36957" y="608844"/>
                  </a:lnTo>
                  <a:lnTo>
                    <a:pt x="21083" y="572604"/>
                  </a:lnTo>
                  <a:lnTo>
                    <a:pt x="9501" y="535158"/>
                  </a:lnTo>
                  <a:lnTo>
                    <a:pt x="2408" y="496644"/>
                  </a:lnTo>
                  <a:lnTo>
                    <a:pt x="0" y="457200"/>
                  </a:lnTo>
                  <a:close/>
                </a:path>
              </a:pathLst>
            </a:custGeom>
            <a:ln w="12192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8995918" y="1127836"/>
            <a:ext cx="716280" cy="57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45"/>
              </a:lnSpc>
              <a:spcBef>
                <a:spcPts val="100"/>
              </a:spcBef>
            </a:pPr>
            <a:r>
              <a:rPr sz="1800" b="1" spc="-20" dirty="0">
                <a:latin typeface="Microsoft JhengHei"/>
                <a:cs typeface="Microsoft JhengHei"/>
              </a:rPr>
              <a:t>支持性</a:t>
            </a:r>
            <a:endParaRPr sz="1800">
              <a:latin typeface="Microsoft JhengHei"/>
              <a:cs typeface="Microsoft JhengHei"/>
            </a:endParaRPr>
          </a:p>
          <a:p>
            <a:pPr algn="ctr">
              <a:lnSpc>
                <a:spcPts val="2145"/>
              </a:lnSpc>
            </a:pPr>
            <a:r>
              <a:rPr sz="1800" b="1" spc="-25" dirty="0">
                <a:latin typeface="Microsoft JhengHei"/>
                <a:cs typeface="Microsoft JhengHei"/>
              </a:rPr>
              <a:t>就業</a:t>
            </a:r>
            <a:endParaRPr sz="1800">
              <a:latin typeface="Microsoft JhengHei"/>
              <a:cs typeface="Microsoft JhengHe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875266" y="740409"/>
            <a:ext cx="1459230" cy="927100"/>
            <a:chOff x="9875266" y="740409"/>
            <a:chExt cx="1459230" cy="927100"/>
          </a:xfrm>
        </p:grpSpPr>
        <p:sp>
          <p:nvSpPr>
            <p:cNvPr id="17" name="object 17"/>
            <p:cNvSpPr/>
            <p:nvPr/>
          </p:nvSpPr>
          <p:spPr>
            <a:xfrm>
              <a:off x="9881616" y="746759"/>
              <a:ext cx="1446530" cy="914400"/>
            </a:xfrm>
            <a:custGeom>
              <a:avLst/>
              <a:gdLst/>
              <a:ahLst/>
              <a:cxnLst/>
              <a:rect l="l" t="t" r="r" b="b"/>
              <a:pathLst>
                <a:path w="1446529" h="914400">
                  <a:moveTo>
                    <a:pt x="723137" y="0"/>
                  </a:moveTo>
                  <a:lnTo>
                    <a:pt x="663824" y="1515"/>
                  </a:lnTo>
                  <a:lnTo>
                    <a:pt x="605832" y="5984"/>
                  </a:lnTo>
                  <a:lnTo>
                    <a:pt x="549347" y="13289"/>
                  </a:lnTo>
                  <a:lnTo>
                    <a:pt x="494556" y="23311"/>
                  </a:lnTo>
                  <a:lnTo>
                    <a:pt x="441644" y="35933"/>
                  </a:lnTo>
                  <a:lnTo>
                    <a:pt x="390798" y="51037"/>
                  </a:lnTo>
                  <a:lnTo>
                    <a:pt x="342203" y="68505"/>
                  </a:lnTo>
                  <a:lnTo>
                    <a:pt x="296046" y="88221"/>
                  </a:lnTo>
                  <a:lnTo>
                    <a:pt x="252512" y="110065"/>
                  </a:lnTo>
                  <a:lnTo>
                    <a:pt x="211788" y="133921"/>
                  </a:lnTo>
                  <a:lnTo>
                    <a:pt x="174059" y="159670"/>
                  </a:lnTo>
                  <a:lnTo>
                    <a:pt x="139513" y="187195"/>
                  </a:lnTo>
                  <a:lnTo>
                    <a:pt x="108333" y="216379"/>
                  </a:lnTo>
                  <a:lnTo>
                    <a:pt x="80708" y="247102"/>
                  </a:lnTo>
                  <a:lnTo>
                    <a:pt x="56822" y="279249"/>
                  </a:lnTo>
                  <a:lnTo>
                    <a:pt x="36862" y="312700"/>
                  </a:lnTo>
                  <a:lnTo>
                    <a:pt x="9463" y="383046"/>
                  </a:lnTo>
                  <a:lnTo>
                    <a:pt x="0" y="457200"/>
                  </a:lnTo>
                  <a:lnTo>
                    <a:pt x="2396" y="494693"/>
                  </a:lnTo>
                  <a:lnTo>
                    <a:pt x="21014" y="567061"/>
                  </a:lnTo>
                  <a:lnTo>
                    <a:pt x="56822" y="635150"/>
                  </a:lnTo>
                  <a:lnTo>
                    <a:pt x="80708" y="667297"/>
                  </a:lnTo>
                  <a:lnTo>
                    <a:pt x="108333" y="698020"/>
                  </a:lnTo>
                  <a:lnTo>
                    <a:pt x="139513" y="727204"/>
                  </a:lnTo>
                  <a:lnTo>
                    <a:pt x="174059" y="754729"/>
                  </a:lnTo>
                  <a:lnTo>
                    <a:pt x="211788" y="780478"/>
                  </a:lnTo>
                  <a:lnTo>
                    <a:pt x="252512" y="804334"/>
                  </a:lnTo>
                  <a:lnTo>
                    <a:pt x="296046" y="826178"/>
                  </a:lnTo>
                  <a:lnTo>
                    <a:pt x="342203" y="845894"/>
                  </a:lnTo>
                  <a:lnTo>
                    <a:pt x="390798" y="863362"/>
                  </a:lnTo>
                  <a:lnTo>
                    <a:pt x="441644" y="878466"/>
                  </a:lnTo>
                  <a:lnTo>
                    <a:pt x="494556" y="891088"/>
                  </a:lnTo>
                  <a:lnTo>
                    <a:pt x="549347" y="901110"/>
                  </a:lnTo>
                  <a:lnTo>
                    <a:pt x="605832" y="908415"/>
                  </a:lnTo>
                  <a:lnTo>
                    <a:pt x="663824" y="912884"/>
                  </a:lnTo>
                  <a:lnTo>
                    <a:pt x="723137" y="914400"/>
                  </a:lnTo>
                  <a:lnTo>
                    <a:pt x="782451" y="912884"/>
                  </a:lnTo>
                  <a:lnTo>
                    <a:pt x="840443" y="908415"/>
                  </a:lnTo>
                  <a:lnTo>
                    <a:pt x="896928" y="901110"/>
                  </a:lnTo>
                  <a:lnTo>
                    <a:pt x="951719" y="891088"/>
                  </a:lnTo>
                  <a:lnTo>
                    <a:pt x="1004631" y="878466"/>
                  </a:lnTo>
                  <a:lnTo>
                    <a:pt x="1055477" y="863362"/>
                  </a:lnTo>
                  <a:lnTo>
                    <a:pt x="1104072" y="845894"/>
                  </a:lnTo>
                  <a:lnTo>
                    <a:pt x="1150229" y="826178"/>
                  </a:lnTo>
                  <a:lnTo>
                    <a:pt x="1193763" y="804334"/>
                  </a:lnTo>
                  <a:lnTo>
                    <a:pt x="1234487" y="780478"/>
                  </a:lnTo>
                  <a:lnTo>
                    <a:pt x="1272216" y="754729"/>
                  </a:lnTo>
                  <a:lnTo>
                    <a:pt x="1306762" y="727204"/>
                  </a:lnTo>
                  <a:lnTo>
                    <a:pt x="1337942" y="698020"/>
                  </a:lnTo>
                  <a:lnTo>
                    <a:pt x="1365567" y="667297"/>
                  </a:lnTo>
                  <a:lnTo>
                    <a:pt x="1389453" y="635150"/>
                  </a:lnTo>
                  <a:lnTo>
                    <a:pt x="1409413" y="601699"/>
                  </a:lnTo>
                  <a:lnTo>
                    <a:pt x="1436812" y="531353"/>
                  </a:lnTo>
                  <a:lnTo>
                    <a:pt x="1446276" y="457200"/>
                  </a:lnTo>
                  <a:lnTo>
                    <a:pt x="1443879" y="419706"/>
                  </a:lnTo>
                  <a:lnTo>
                    <a:pt x="1425261" y="347338"/>
                  </a:lnTo>
                  <a:lnTo>
                    <a:pt x="1389453" y="279249"/>
                  </a:lnTo>
                  <a:lnTo>
                    <a:pt x="1365567" y="247102"/>
                  </a:lnTo>
                  <a:lnTo>
                    <a:pt x="1337942" y="216379"/>
                  </a:lnTo>
                  <a:lnTo>
                    <a:pt x="1306762" y="187195"/>
                  </a:lnTo>
                  <a:lnTo>
                    <a:pt x="1272216" y="159670"/>
                  </a:lnTo>
                  <a:lnTo>
                    <a:pt x="1234487" y="133921"/>
                  </a:lnTo>
                  <a:lnTo>
                    <a:pt x="1193763" y="110065"/>
                  </a:lnTo>
                  <a:lnTo>
                    <a:pt x="1150229" y="88221"/>
                  </a:lnTo>
                  <a:lnTo>
                    <a:pt x="1104072" y="68505"/>
                  </a:lnTo>
                  <a:lnTo>
                    <a:pt x="1055477" y="51037"/>
                  </a:lnTo>
                  <a:lnTo>
                    <a:pt x="1004631" y="35933"/>
                  </a:lnTo>
                  <a:lnTo>
                    <a:pt x="951719" y="23311"/>
                  </a:lnTo>
                  <a:lnTo>
                    <a:pt x="896928" y="13289"/>
                  </a:lnTo>
                  <a:lnTo>
                    <a:pt x="840443" y="5984"/>
                  </a:lnTo>
                  <a:lnTo>
                    <a:pt x="782451" y="1515"/>
                  </a:lnTo>
                  <a:lnTo>
                    <a:pt x="723137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9881616" y="746759"/>
              <a:ext cx="1446530" cy="914400"/>
            </a:xfrm>
            <a:custGeom>
              <a:avLst/>
              <a:gdLst/>
              <a:ahLst/>
              <a:cxnLst/>
              <a:rect l="l" t="t" r="r" b="b"/>
              <a:pathLst>
                <a:path w="1446529" h="914400">
                  <a:moveTo>
                    <a:pt x="0" y="457200"/>
                  </a:moveTo>
                  <a:lnTo>
                    <a:pt x="9463" y="383046"/>
                  </a:lnTo>
                  <a:lnTo>
                    <a:pt x="36862" y="312700"/>
                  </a:lnTo>
                  <a:lnTo>
                    <a:pt x="56822" y="279249"/>
                  </a:lnTo>
                  <a:lnTo>
                    <a:pt x="80708" y="247102"/>
                  </a:lnTo>
                  <a:lnTo>
                    <a:pt x="108333" y="216379"/>
                  </a:lnTo>
                  <a:lnTo>
                    <a:pt x="139513" y="187195"/>
                  </a:lnTo>
                  <a:lnTo>
                    <a:pt x="174059" y="159670"/>
                  </a:lnTo>
                  <a:lnTo>
                    <a:pt x="211788" y="133921"/>
                  </a:lnTo>
                  <a:lnTo>
                    <a:pt x="252512" y="110065"/>
                  </a:lnTo>
                  <a:lnTo>
                    <a:pt x="296046" y="88221"/>
                  </a:lnTo>
                  <a:lnTo>
                    <a:pt x="342203" y="68505"/>
                  </a:lnTo>
                  <a:lnTo>
                    <a:pt x="390798" y="51037"/>
                  </a:lnTo>
                  <a:lnTo>
                    <a:pt x="441644" y="35933"/>
                  </a:lnTo>
                  <a:lnTo>
                    <a:pt x="494556" y="23311"/>
                  </a:lnTo>
                  <a:lnTo>
                    <a:pt x="549347" y="13289"/>
                  </a:lnTo>
                  <a:lnTo>
                    <a:pt x="605832" y="5984"/>
                  </a:lnTo>
                  <a:lnTo>
                    <a:pt x="663824" y="1515"/>
                  </a:lnTo>
                  <a:lnTo>
                    <a:pt x="723137" y="0"/>
                  </a:lnTo>
                  <a:lnTo>
                    <a:pt x="782451" y="1515"/>
                  </a:lnTo>
                  <a:lnTo>
                    <a:pt x="840443" y="5984"/>
                  </a:lnTo>
                  <a:lnTo>
                    <a:pt x="896928" y="13289"/>
                  </a:lnTo>
                  <a:lnTo>
                    <a:pt x="951719" y="23311"/>
                  </a:lnTo>
                  <a:lnTo>
                    <a:pt x="1004631" y="35933"/>
                  </a:lnTo>
                  <a:lnTo>
                    <a:pt x="1055477" y="51037"/>
                  </a:lnTo>
                  <a:lnTo>
                    <a:pt x="1104072" y="68505"/>
                  </a:lnTo>
                  <a:lnTo>
                    <a:pt x="1150229" y="88221"/>
                  </a:lnTo>
                  <a:lnTo>
                    <a:pt x="1193763" y="110065"/>
                  </a:lnTo>
                  <a:lnTo>
                    <a:pt x="1234487" y="133921"/>
                  </a:lnTo>
                  <a:lnTo>
                    <a:pt x="1272216" y="159670"/>
                  </a:lnTo>
                  <a:lnTo>
                    <a:pt x="1306762" y="187195"/>
                  </a:lnTo>
                  <a:lnTo>
                    <a:pt x="1337942" y="216379"/>
                  </a:lnTo>
                  <a:lnTo>
                    <a:pt x="1365567" y="247102"/>
                  </a:lnTo>
                  <a:lnTo>
                    <a:pt x="1389453" y="279249"/>
                  </a:lnTo>
                  <a:lnTo>
                    <a:pt x="1409413" y="312700"/>
                  </a:lnTo>
                  <a:lnTo>
                    <a:pt x="1436812" y="383046"/>
                  </a:lnTo>
                  <a:lnTo>
                    <a:pt x="1446276" y="457200"/>
                  </a:lnTo>
                  <a:lnTo>
                    <a:pt x="1443879" y="494693"/>
                  </a:lnTo>
                  <a:lnTo>
                    <a:pt x="1425261" y="567061"/>
                  </a:lnTo>
                  <a:lnTo>
                    <a:pt x="1389453" y="635150"/>
                  </a:lnTo>
                  <a:lnTo>
                    <a:pt x="1365567" y="667297"/>
                  </a:lnTo>
                  <a:lnTo>
                    <a:pt x="1337942" y="698020"/>
                  </a:lnTo>
                  <a:lnTo>
                    <a:pt x="1306762" y="727204"/>
                  </a:lnTo>
                  <a:lnTo>
                    <a:pt x="1272216" y="754729"/>
                  </a:lnTo>
                  <a:lnTo>
                    <a:pt x="1234487" y="780478"/>
                  </a:lnTo>
                  <a:lnTo>
                    <a:pt x="1193763" y="804334"/>
                  </a:lnTo>
                  <a:lnTo>
                    <a:pt x="1150229" y="826178"/>
                  </a:lnTo>
                  <a:lnTo>
                    <a:pt x="1104072" y="845894"/>
                  </a:lnTo>
                  <a:lnTo>
                    <a:pt x="1055477" y="863362"/>
                  </a:lnTo>
                  <a:lnTo>
                    <a:pt x="1004631" y="878466"/>
                  </a:lnTo>
                  <a:lnTo>
                    <a:pt x="951719" y="891088"/>
                  </a:lnTo>
                  <a:lnTo>
                    <a:pt x="896928" y="901110"/>
                  </a:lnTo>
                  <a:lnTo>
                    <a:pt x="840443" y="908415"/>
                  </a:lnTo>
                  <a:lnTo>
                    <a:pt x="782451" y="912884"/>
                  </a:lnTo>
                  <a:lnTo>
                    <a:pt x="723137" y="914400"/>
                  </a:lnTo>
                  <a:lnTo>
                    <a:pt x="663824" y="912884"/>
                  </a:lnTo>
                  <a:lnTo>
                    <a:pt x="605832" y="908415"/>
                  </a:lnTo>
                  <a:lnTo>
                    <a:pt x="549347" y="901110"/>
                  </a:lnTo>
                  <a:lnTo>
                    <a:pt x="494556" y="891088"/>
                  </a:lnTo>
                  <a:lnTo>
                    <a:pt x="441644" y="878466"/>
                  </a:lnTo>
                  <a:lnTo>
                    <a:pt x="390798" y="863362"/>
                  </a:lnTo>
                  <a:lnTo>
                    <a:pt x="342203" y="845894"/>
                  </a:lnTo>
                  <a:lnTo>
                    <a:pt x="296046" y="826178"/>
                  </a:lnTo>
                  <a:lnTo>
                    <a:pt x="252512" y="804334"/>
                  </a:lnTo>
                  <a:lnTo>
                    <a:pt x="211788" y="780478"/>
                  </a:lnTo>
                  <a:lnTo>
                    <a:pt x="174059" y="754729"/>
                  </a:lnTo>
                  <a:lnTo>
                    <a:pt x="139513" y="727204"/>
                  </a:lnTo>
                  <a:lnTo>
                    <a:pt x="108333" y="698020"/>
                  </a:lnTo>
                  <a:lnTo>
                    <a:pt x="80708" y="667297"/>
                  </a:lnTo>
                  <a:lnTo>
                    <a:pt x="56822" y="635150"/>
                  </a:lnTo>
                  <a:lnTo>
                    <a:pt x="36862" y="601699"/>
                  </a:lnTo>
                  <a:lnTo>
                    <a:pt x="9463" y="531353"/>
                  </a:lnTo>
                  <a:lnTo>
                    <a:pt x="0" y="457200"/>
                  </a:lnTo>
                  <a:close/>
                </a:path>
              </a:pathLst>
            </a:custGeom>
            <a:ln w="12192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0247503" y="907796"/>
            <a:ext cx="716915" cy="57023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8270" marR="5080" indent="-116205">
              <a:lnSpc>
                <a:spcPts val="2130"/>
              </a:lnSpc>
              <a:spcBef>
                <a:spcPts val="195"/>
              </a:spcBef>
            </a:pPr>
            <a:r>
              <a:rPr sz="1800" b="1" spc="-20" dirty="0">
                <a:latin typeface="Microsoft JhengHei"/>
                <a:cs typeface="Microsoft JhengHei"/>
              </a:rPr>
              <a:t>一般性</a:t>
            </a:r>
            <a:r>
              <a:rPr sz="1800" b="1" spc="-25" dirty="0">
                <a:latin typeface="Microsoft JhengHei"/>
                <a:cs typeface="Microsoft JhengHei"/>
              </a:rPr>
              <a:t>就業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82334" y="2204465"/>
            <a:ext cx="716280" cy="569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40"/>
              </a:lnSpc>
              <a:spcBef>
                <a:spcPts val="100"/>
              </a:spcBef>
            </a:pPr>
            <a:r>
              <a:rPr sz="1800" b="1" spc="-20" dirty="0">
                <a:latin typeface="Microsoft JhengHei"/>
                <a:cs typeface="Microsoft JhengHei"/>
              </a:rPr>
              <a:t>日間作</a:t>
            </a:r>
            <a:endParaRPr sz="1800" dirty="0">
              <a:latin typeface="Microsoft JhengHei"/>
              <a:cs typeface="Microsoft JhengHei"/>
            </a:endParaRPr>
          </a:p>
          <a:p>
            <a:pPr marL="12700">
              <a:lnSpc>
                <a:spcPts val="2140"/>
              </a:lnSpc>
            </a:pPr>
            <a:r>
              <a:rPr sz="1800" b="1" spc="-20" dirty="0">
                <a:latin typeface="Microsoft JhengHei"/>
                <a:cs typeface="Microsoft JhengHei"/>
              </a:rPr>
              <a:t>業設施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01042" y="3920431"/>
            <a:ext cx="1030416" cy="294953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242570" marR="5080" indent="-230504">
              <a:lnSpc>
                <a:spcPts val="2120"/>
              </a:lnSpc>
              <a:spcBef>
                <a:spcPts val="200"/>
              </a:spcBef>
            </a:pPr>
            <a:r>
              <a:rPr sz="1800" b="1" spc="-20" dirty="0">
                <a:latin typeface="Microsoft JhengHei"/>
                <a:cs typeface="Microsoft JhengHei"/>
              </a:rPr>
              <a:t>日間照</a:t>
            </a:r>
            <a:r>
              <a:rPr sz="1800" b="1" spc="-50" dirty="0">
                <a:latin typeface="Microsoft JhengHei"/>
                <a:cs typeface="Microsoft JhengHei"/>
              </a:rPr>
              <a:t>顧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97866" y="2847522"/>
            <a:ext cx="8431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latin typeface="Microsoft JhengHei"/>
                <a:cs typeface="Microsoft JhengHei"/>
              </a:rPr>
              <a:t>布建站</a:t>
            </a:r>
            <a:endParaRPr sz="1800" dirty="0">
              <a:latin typeface="Microsoft JhengHei"/>
              <a:cs typeface="Microsoft JhengHe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162301" y="4692141"/>
            <a:ext cx="1421130" cy="927100"/>
            <a:chOff x="2162301" y="4692141"/>
            <a:chExt cx="1421130" cy="927100"/>
          </a:xfrm>
        </p:grpSpPr>
        <p:sp>
          <p:nvSpPr>
            <p:cNvPr id="29" name="object 29"/>
            <p:cNvSpPr/>
            <p:nvPr/>
          </p:nvSpPr>
          <p:spPr>
            <a:xfrm>
              <a:off x="2168651" y="4698491"/>
              <a:ext cx="1408430" cy="914400"/>
            </a:xfrm>
            <a:custGeom>
              <a:avLst/>
              <a:gdLst/>
              <a:ahLst/>
              <a:cxnLst/>
              <a:rect l="l" t="t" r="r" b="b"/>
              <a:pathLst>
                <a:path w="1408429" h="914400">
                  <a:moveTo>
                    <a:pt x="704088" y="0"/>
                  </a:moveTo>
                  <a:lnTo>
                    <a:pt x="646339" y="1515"/>
                  </a:lnTo>
                  <a:lnTo>
                    <a:pt x="589877" y="5984"/>
                  </a:lnTo>
                  <a:lnTo>
                    <a:pt x="534881" y="13289"/>
                  </a:lnTo>
                  <a:lnTo>
                    <a:pt x="481535" y="23311"/>
                  </a:lnTo>
                  <a:lnTo>
                    <a:pt x="430018" y="35933"/>
                  </a:lnTo>
                  <a:lnTo>
                    <a:pt x="380511" y="51037"/>
                  </a:lnTo>
                  <a:lnTo>
                    <a:pt x="333196" y="68505"/>
                  </a:lnTo>
                  <a:lnTo>
                    <a:pt x="288255" y="88221"/>
                  </a:lnTo>
                  <a:lnTo>
                    <a:pt x="245868" y="110065"/>
                  </a:lnTo>
                  <a:lnTo>
                    <a:pt x="206216" y="133921"/>
                  </a:lnTo>
                  <a:lnTo>
                    <a:pt x="169480" y="159670"/>
                  </a:lnTo>
                  <a:lnTo>
                    <a:pt x="135843" y="187195"/>
                  </a:lnTo>
                  <a:lnTo>
                    <a:pt x="105484" y="216379"/>
                  </a:lnTo>
                  <a:lnTo>
                    <a:pt x="78585" y="247102"/>
                  </a:lnTo>
                  <a:lnTo>
                    <a:pt x="55328" y="279249"/>
                  </a:lnTo>
                  <a:lnTo>
                    <a:pt x="35893" y="312700"/>
                  </a:lnTo>
                  <a:lnTo>
                    <a:pt x="9214" y="383046"/>
                  </a:lnTo>
                  <a:lnTo>
                    <a:pt x="0" y="457199"/>
                  </a:lnTo>
                  <a:lnTo>
                    <a:pt x="2333" y="494693"/>
                  </a:lnTo>
                  <a:lnTo>
                    <a:pt x="20461" y="567061"/>
                  </a:lnTo>
                  <a:lnTo>
                    <a:pt x="55328" y="635150"/>
                  </a:lnTo>
                  <a:lnTo>
                    <a:pt x="78585" y="667297"/>
                  </a:lnTo>
                  <a:lnTo>
                    <a:pt x="105484" y="698020"/>
                  </a:lnTo>
                  <a:lnTo>
                    <a:pt x="135843" y="727204"/>
                  </a:lnTo>
                  <a:lnTo>
                    <a:pt x="169480" y="754729"/>
                  </a:lnTo>
                  <a:lnTo>
                    <a:pt x="206216" y="780478"/>
                  </a:lnTo>
                  <a:lnTo>
                    <a:pt x="245868" y="804334"/>
                  </a:lnTo>
                  <a:lnTo>
                    <a:pt x="288255" y="826178"/>
                  </a:lnTo>
                  <a:lnTo>
                    <a:pt x="333196" y="845894"/>
                  </a:lnTo>
                  <a:lnTo>
                    <a:pt x="380511" y="863362"/>
                  </a:lnTo>
                  <a:lnTo>
                    <a:pt x="430018" y="878466"/>
                  </a:lnTo>
                  <a:lnTo>
                    <a:pt x="481535" y="891088"/>
                  </a:lnTo>
                  <a:lnTo>
                    <a:pt x="534881" y="901110"/>
                  </a:lnTo>
                  <a:lnTo>
                    <a:pt x="589877" y="908415"/>
                  </a:lnTo>
                  <a:lnTo>
                    <a:pt x="646339" y="912884"/>
                  </a:lnTo>
                  <a:lnTo>
                    <a:pt x="704088" y="914399"/>
                  </a:lnTo>
                  <a:lnTo>
                    <a:pt x="761836" y="912884"/>
                  </a:lnTo>
                  <a:lnTo>
                    <a:pt x="818298" y="908415"/>
                  </a:lnTo>
                  <a:lnTo>
                    <a:pt x="873294" y="901110"/>
                  </a:lnTo>
                  <a:lnTo>
                    <a:pt x="926640" y="891088"/>
                  </a:lnTo>
                  <a:lnTo>
                    <a:pt x="978157" y="878466"/>
                  </a:lnTo>
                  <a:lnTo>
                    <a:pt x="1027664" y="863362"/>
                  </a:lnTo>
                  <a:lnTo>
                    <a:pt x="1074979" y="845894"/>
                  </a:lnTo>
                  <a:lnTo>
                    <a:pt x="1119920" y="826178"/>
                  </a:lnTo>
                  <a:lnTo>
                    <a:pt x="1162307" y="804334"/>
                  </a:lnTo>
                  <a:lnTo>
                    <a:pt x="1201959" y="780478"/>
                  </a:lnTo>
                  <a:lnTo>
                    <a:pt x="1238695" y="754729"/>
                  </a:lnTo>
                  <a:lnTo>
                    <a:pt x="1272332" y="727204"/>
                  </a:lnTo>
                  <a:lnTo>
                    <a:pt x="1302691" y="698020"/>
                  </a:lnTo>
                  <a:lnTo>
                    <a:pt x="1329590" y="667297"/>
                  </a:lnTo>
                  <a:lnTo>
                    <a:pt x="1352847" y="635150"/>
                  </a:lnTo>
                  <a:lnTo>
                    <a:pt x="1372282" y="601699"/>
                  </a:lnTo>
                  <a:lnTo>
                    <a:pt x="1398961" y="531353"/>
                  </a:lnTo>
                  <a:lnTo>
                    <a:pt x="1408176" y="457199"/>
                  </a:lnTo>
                  <a:lnTo>
                    <a:pt x="1405842" y="419706"/>
                  </a:lnTo>
                  <a:lnTo>
                    <a:pt x="1387714" y="347338"/>
                  </a:lnTo>
                  <a:lnTo>
                    <a:pt x="1352847" y="279249"/>
                  </a:lnTo>
                  <a:lnTo>
                    <a:pt x="1329590" y="247102"/>
                  </a:lnTo>
                  <a:lnTo>
                    <a:pt x="1302691" y="216379"/>
                  </a:lnTo>
                  <a:lnTo>
                    <a:pt x="1272332" y="187195"/>
                  </a:lnTo>
                  <a:lnTo>
                    <a:pt x="1238695" y="159670"/>
                  </a:lnTo>
                  <a:lnTo>
                    <a:pt x="1201959" y="133921"/>
                  </a:lnTo>
                  <a:lnTo>
                    <a:pt x="1162307" y="110065"/>
                  </a:lnTo>
                  <a:lnTo>
                    <a:pt x="1119920" y="88221"/>
                  </a:lnTo>
                  <a:lnTo>
                    <a:pt x="1074979" y="68505"/>
                  </a:lnTo>
                  <a:lnTo>
                    <a:pt x="1027664" y="51037"/>
                  </a:lnTo>
                  <a:lnTo>
                    <a:pt x="978157" y="35933"/>
                  </a:lnTo>
                  <a:lnTo>
                    <a:pt x="926640" y="23311"/>
                  </a:lnTo>
                  <a:lnTo>
                    <a:pt x="873294" y="13289"/>
                  </a:lnTo>
                  <a:lnTo>
                    <a:pt x="818298" y="5984"/>
                  </a:lnTo>
                  <a:lnTo>
                    <a:pt x="761836" y="1515"/>
                  </a:lnTo>
                  <a:lnTo>
                    <a:pt x="704088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2168651" y="4698491"/>
              <a:ext cx="1408430" cy="914400"/>
            </a:xfrm>
            <a:custGeom>
              <a:avLst/>
              <a:gdLst/>
              <a:ahLst/>
              <a:cxnLst/>
              <a:rect l="l" t="t" r="r" b="b"/>
              <a:pathLst>
                <a:path w="1408429" h="914400">
                  <a:moveTo>
                    <a:pt x="0" y="457199"/>
                  </a:moveTo>
                  <a:lnTo>
                    <a:pt x="9214" y="383046"/>
                  </a:lnTo>
                  <a:lnTo>
                    <a:pt x="35893" y="312700"/>
                  </a:lnTo>
                  <a:lnTo>
                    <a:pt x="55328" y="279249"/>
                  </a:lnTo>
                  <a:lnTo>
                    <a:pt x="78585" y="247102"/>
                  </a:lnTo>
                  <a:lnTo>
                    <a:pt x="105484" y="216379"/>
                  </a:lnTo>
                  <a:lnTo>
                    <a:pt x="135843" y="187195"/>
                  </a:lnTo>
                  <a:lnTo>
                    <a:pt x="169480" y="159670"/>
                  </a:lnTo>
                  <a:lnTo>
                    <a:pt x="206216" y="133921"/>
                  </a:lnTo>
                  <a:lnTo>
                    <a:pt x="245868" y="110065"/>
                  </a:lnTo>
                  <a:lnTo>
                    <a:pt x="288255" y="88221"/>
                  </a:lnTo>
                  <a:lnTo>
                    <a:pt x="333196" y="68505"/>
                  </a:lnTo>
                  <a:lnTo>
                    <a:pt x="380511" y="51037"/>
                  </a:lnTo>
                  <a:lnTo>
                    <a:pt x="430018" y="35933"/>
                  </a:lnTo>
                  <a:lnTo>
                    <a:pt x="481535" y="23311"/>
                  </a:lnTo>
                  <a:lnTo>
                    <a:pt x="534881" y="13289"/>
                  </a:lnTo>
                  <a:lnTo>
                    <a:pt x="589877" y="5984"/>
                  </a:lnTo>
                  <a:lnTo>
                    <a:pt x="646339" y="1515"/>
                  </a:lnTo>
                  <a:lnTo>
                    <a:pt x="704088" y="0"/>
                  </a:lnTo>
                  <a:lnTo>
                    <a:pt x="761836" y="1515"/>
                  </a:lnTo>
                  <a:lnTo>
                    <a:pt x="818298" y="5984"/>
                  </a:lnTo>
                  <a:lnTo>
                    <a:pt x="873294" y="13289"/>
                  </a:lnTo>
                  <a:lnTo>
                    <a:pt x="926640" y="23311"/>
                  </a:lnTo>
                  <a:lnTo>
                    <a:pt x="978157" y="35933"/>
                  </a:lnTo>
                  <a:lnTo>
                    <a:pt x="1027664" y="51037"/>
                  </a:lnTo>
                  <a:lnTo>
                    <a:pt x="1074979" y="68505"/>
                  </a:lnTo>
                  <a:lnTo>
                    <a:pt x="1119920" y="88221"/>
                  </a:lnTo>
                  <a:lnTo>
                    <a:pt x="1162307" y="110065"/>
                  </a:lnTo>
                  <a:lnTo>
                    <a:pt x="1201959" y="133921"/>
                  </a:lnTo>
                  <a:lnTo>
                    <a:pt x="1238695" y="159670"/>
                  </a:lnTo>
                  <a:lnTo>
                    <a:pt x="1272332" y="187195"/>
                  </a:lnTo>
                  <a:lnTo>
                    <a:pt x="1302691" y="216379"/>
                  </a:lnTo>
                  <a:lnTo>
                    <a:pt x="1329590" y="247102"/>
                  </a:lnTo>
                  <a:lnTo>
                    <a:pt x="1352847" y="279249"/>
                  </a:lnTo>
                  <a:lnTo>
                    <a:pt x="1372282" y="312700"/>
                  </a:lnTo>
                  <a:lnTo>
                    <a:pt x="1398961" y="383046"/>
                  </a:lnTo>
                  <a:lnTo>
                    <a:pt x="1408176" y="457199"/>
                  </a:lnTo>
                  <a:lnTo>
                    <a:pt x="1405842" y="494693"/>
                  </a:lnTo>
                  <a:lnTo>
                    <a:pt x="1387714" y="567061"/>
                  </a:lnTo>
                  <a:lnTo>
                    <a:pt x="1352847" y="635150"/>
                  </a:lnTo>
                  <a:lnTo>
                    <a:pt x="1329590" y="667297"/>
                  </a:lnTo>
                  <a:lnTo>
                    <a:pt x="1302691" y="698020"/>
                  </a:lnTo>
                  <a:lnTo>
                    <a:pt x="1272332" y="727204"/>
                  </a:lnTo>
                  <a:lnTo>
                    <a:pt x="1238695" y="754729"/>
                  </a:lnTo>
                  <a:lnTo>
                    <a:pt x="1201959" y="780478"/>
                  </a:lnTo>
                  <a:lnTo>
                    <a:pt x="1162307" y="804334"/>
                  </a:lnTo>
                  <a:lnTo>
                    <a:pt x="1119920" y="826178"/>
                  </a:lnTo>
                  <a:lnTo>
                    <a:pt x="1074979" y="845894"/>
                  </a:lnTo>
                  <a:lnTo>
                    <a:pt x="1027664" y="863362"/>
                  </a:lnTo>
                  <a:lnTo>
                    <a:pt x="978157" y="878466"/>
                  </a:lnTo>
                  <a:lnTo>
                    <a:pt x="926640" y="891088"/>
                  </a:lnTo>
                  <a:lnTo>
                    <a:pt x="873294" y="901110"/>
                  </a:lnTo>
                  <a:lnTo>
                    <a:pt x="818298" y="908415"/>
                  </a:lnTo>
                  <a:lnTo>
                    <a:pt x="761836" y="912884"/>
                  </a:lnTo>
                  <a:lnTo>
                    <a:pt x="704088" y="914399"/>
                  </a:lnTo>
                  <a:lnTo>
                    <a:pt x="646339" y="912884"/>
                  </a:lnTo>
                  <a:lnTo>
                    <a:pt x="589877" y="908415"/>
                  </a:lnTo>
                  <a:lnTo>
                    <a:pt x="534881" y="901110"/>
                  </a:lnTo>
                  <a:lnTo>
                    <a:pt x="481535" y="891088"/>
                  </a:lnTo>
                  <a:lnTo>
                    <a:pt x="430018" y="878466"/>
                  </a:lnTo>
                  <a:lnTo>
                    <a:pt x="380511" y="863362"/>
                  </a:lnTo>
                  <a:lnTo>
                    <a:pt x="333196" y="845894"/>
                  </a:lnTo>
                  <a:lnTo>
                    <a:pt x="288255" y="826178"/>
                  </a:lnTo>
                  <a:lnTo>
                    <a:pt x="245868" y="804334"/>
                  </a:lnTo>
                  <a:lnTo>
                    <a:pt x="206216" y="780478"/>
                  </a:lnTo>
                  <a:lnTo>
                    <a:pt x="169480" y="754729"/>
                  </a:lnTo>
                  <a:lnTo>
                    <a:pt x="135843" y="727204"/>
                  </a:lnTo>
                  <a:lnTo>
                    <a:pt x="105484" y="698020"/>
                  </a:lnTo>
                  <a:lnTo>
                    <a:pt x="78585" y="667297"/>
                  </a:lnTo>
                  <a:lnTo>
                    <a:pt x="55328" y="635150"/>
                  </a:lnTo>
                  <a:lnTo>
                    <a:pt x="35893" y="601699"/>
                  </a:lnTo>
                  <a:lnTo>
                    <a:pt x="9214" y="531353"/>
                  </a:lnTo>
                  <a:lnTo>
                    <a:pt x="0" y="457199"/>
                  </a:lnTo>
                  <a:close/>
                </a:path>
              </a:pathLst>
            </a:custGeom>
            <a:ln w="12192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514980" y="4860747"/>
            <a:ext cx="716280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45"/>
              </a:lnSpc>
              <a:spcBef>
                <a:spcPts val="100"/>
              </a:spcBef>
            </a:pPr>
            <a:r>
              <a:rPr sz="1800" b="1" spc="-20" dirty="0" err="1" smtClean="0">
                <a:latin typeface="Microsoft JhengHei"/>
                <a:cs typeface="Microsoft JhengHei"/>
              </a:rPr>
              <a:t>機構</a:t>
            </a:r>
            <a:r>
              <a:rPr lang="en-US" sz="1800" b="1" spc="-20" dirty="0" smtClean="0">
                <a:latin typeface="Microsoft JhengHei"/>
                <a:cs typeface="Microsoft JhengHei"/>
              </a:rPr>
              <a:t> </a:t>
            </a:r>
            <a:r>
              <a:rPr sz="1800" b="1" spc="-20" dirty="0" err="1" smtClean="0">
                <a:latin typeface="Microsoft JhengHei"/>
                <a:cs typeface="Microsoft JhengHei"/>
              </a:rPr>
              <a:t>照</a:t>
            </a:r>
            <a:r>
              <a:rPr sz="1800" b="1" spc="-50" dirty="0" err="1" smtClean="0">
                <a:latin typeface="Microsoft JhengHei"/>
                <a:cs typeface="Microsoft JhengHei"/>
              </a:rPr>
              <a:t>顧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582161" y="529590"/>
            <a:ext cx="0" cy="5136515"/>
          </a:xfrm>
          <a:custGeom>
            <a:avLst/>
            <a:gdLst/>
            <a:ahLst/>
            <a:cxnLst/>
            <a:rect l="l" t="t" r="r" b="b"/>
            <a:pathLst>
              <a:path h="5136515">
                <a:moveTo>
                  <a:pt x="0" y="4302506"/>
                </a:moveTo>
                <a:lnTo>
                  <a:pt x="0" y="5136134"/>
                </a:lnTo>
              </a:path>
              <a:path h="5136515">
                <a:moveTo>
                  <a:pt x="0" y="0"/>
                </a:moveTo>
                <a:lnTo>
                  <a:pt x="0" y="4231386"/>
                </a:lnTo>
              </a:path>
            </a:pathLst>
          </a:custGeom>
          <a:ln w="2895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 dirty="0">
              <a:latin typeface="標楷體" panose="03000509000000000000" pitchFamily="65" charset="-12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313432" y="6030466"/>
            <a:ext cx="914400" cy="768350"/>
          </a:xfrm>
          <a:prstGeom prst="rect">
            <a:avLst/>
          </a:prstGeom>
          <a:solidFill>
            <a:srgbClr val="5B9BD4"/>
          </a:solidFill>
          <a:ln w="12191">
            <a:solidFill>
              <a:srgbClr val="213E58"/>
            </a:solidFill>
          </a:ln>
        </p:spPr>
        <p:txBody>
          <a:bodyPr vert="horz" wrap="square" lIns="0" tIns="234950" rIns="0" bIns="0" rtlCol="0">
            <a:spAutoFit/>
          </a:bodyPr>
          <a:lstStyle/>
          <a:p>
            <a:pPr marL="226060">
              <a:lnSpc>
                <a:spcPct val="100000"/>
              </a:lnSpc>
              <a:spcBef>
                <a:spcPts val="1850"/>
              </a:spcBef>
            </a:pPr>
            <a:r>
              <a:rPr sz="1800" b="1" spc="-25" dirty="0">
                <a:solidFill>
                  <a:srgbClr val="FFFFFF"/>
                </a:solidFill>
                <a:latin typeface="Microsoft JhengHei"/>
                <a:cs typeface="Microsoft JhengHei"/>
              </a:rPr>
              <a:t>就養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911852" y="6024369"/>
            <a:ext cx="1524000" cy="766800"/>
          </a:xfrm>
          <a:prstGeom prst="rect">
            <a:avLst/>
          </a:prstGeom>
          <a:solidFill>
            <a:srgbClr val="92D050"/>
          </a:solidFill>
          <a:ln w="12192">
            <a:solidFill>
              <a:srgbClr val="213E58"/>
            </a:solidFill>
          </a:ln>
        </p:spPr>
        <p:txBody>
          <a:bodyPr vert="horz" wrap="square" lIns="0" tIns="234950" rIns="0" bIns="0" rtlCol="0">
            <a:spAutoFit/>
          </a:bodyPr>
          <a:lstStyle/>
          <a:p>
            <a:pPr marL="227329" algn="ctr">
              <a:spcBef>
                <a:spcPts val="1845"/>
              </a:spcBef>
            </a:pPr>
            <a:r>
              <a:rPr b="1" spc="-25" dirty="0" err="1" smtClean="0">
                <a:solidFill>
                  <a:srgbClr val="FFFFFF"/>
                </a:solidFill>
                <a:latin typeface="Microsoft JhengHei"/>
                <a:cs typeface="Microsoft JhengHei"/>
              </a:rPr>
              <a:t>日間服務</a:t>
            </a:r>
            <a:endParaRPr b="1" spc="-25" dirty="0">
              <a:solidFill>
                <a:srgbClr val="FFFFFF"/>
              </a:solidFill>
              <a:latin typeface="Microsoft JhengHei"/>
              <a:cs typeface="Microsoft JhengHe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57159" y="6038088"/>
            <a:ext cx="914400" cy="768350"/>
          </a:xfrm>
          <a:prstGeom prst="rect">
            <a:avLst/>
          </a:prstGeom>
          <a:solidFill>
            <a:srgbClr val="FFC000"/>
          </a:solidFill>
          <a:ln w="12192">
            <a:solidFill>
              <a:srgbClr val="213E58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227329">
              <a:lnSpc>
                <a:spcPct val="100000"/>
              </a:lnSpc>
              <a:spcBef>
                <a:spcPts val="1845"/>
              </a:spcBef>
            </a:pPr>
            <a:r>
              <a:rPr sz="1800" b="1" spc="-25" dirty="0">
                <a:solidFill>
                  <a:srgbClr val="FFFFFF"/>
                </a:solidFill>
                <a:latin typeface="Microsoft JhengHei"/>
                <a:cs typeface="Microsoft JhengHei"/>
              </a:rPr>
              <a:t>就業</a:t>
            </a:r>
            <a:endParaRPr sz="1800" dirty="0">
              <a:latin typeface="Microsoft JhengHei"/>
              <a:cs typeface="Microsoft JhengHe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631950" y="574294"/>
            <a:ext cx="9759950" cy="4528185"/>
            <a:chOff x="1631950" y="574294"/>
            <a:chExt cx="9759950" cy="4528185"/>
          </a:xfrm>
        </p:grpSpPr>
        <p:sp>
          <p:nvSpPr>
            <p:cNvPr id="37" name="object 37"/>
            <p:cNvSpPr/>
            <p:nvPr/>
          </p:nvSpPr>
          <p:spPr>
            <a:xfrm>
              <a:off x="2694432" y="4642103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0"/>
                  </a:moveTo>
                  <a:lnTo>
                    <a:pt x="46741" y="2360"/>
                  </a:lnTo>
                  <a:lnTo>
                    <a:pt x="92133" y="9289"/>
                  </a:lnTo>
                  <a:lnTo>
                    <a:pt x="135946" y="20557"/>
                  </a:lnTo>
                  <a:lnTo>
                    <a:pt x="177950" y="35933"/>
                  </a:lnTo>
                  <a:lnTo>
                    <a:pt x="217916" y="55187"/>
                  </a:lnTo>
                  <a:lnTo>
                    <a:pt x="255612" y="78090"/>
                  </a:lnTo>
                  <a:lnTo>
                    <a:pt x="290809" y="104411"/>
                  </a:lnTo>
                  <a:lnTo>
                    <a:pt x="323278" y="133921"/>
                  </a:lnTo>
                  <a:lnTo>
                    <a:pt x="352788" y="166390"/>
                  </a:lnTo>
                  <a:lnTo>
                    <a:pt x="379109" y="201587"/>
                  </a:lnTo>
                  <a:lnTo>
                    <a:pt x="402012" y="239283"/>
                  </a:lnTo>
                  <a:lnTo>
                    <a:pt x="421266" y="279249"/>
                  </a:lnTo>
                  <a:lnTo>
                    <a:pt x="436642" y="321253"/>
                  </a:lnTo>
                  <a:lnTo>
                    <a:pt x="447910" y="365066"/>
                  </a:lnTo>
                  <a:lnTo>
                    <a:pt x="454839" y="410458"/>
                  </a:lnTo>
                  <a:lnTo>
                    <a:pt x="457200" y="457200"/>
                  </a:lnTo>
                </a:path>
              </a:pathLst>
            </a:custGeom>
            <a:ln w="6096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2429255" y="749173"/>
              <a:ext cx="8922385" cy="3924300"/>
            </a:xfrm>
            <a:custGeom>
              <a:avLst/>
              <a:gdLst/>
              <a:ahLst/>
              <a:cxnLst/>
              <a:rect l="l" t="t" r="r" b="b"/>
              <a:pathLst>
                <a:path w="8922385" h="3924300">
                  <a:moveTo>
                    <a:pt x="172212" y="3759200"/>
                  </a:moveTo>
                  <a:lnTo>
                    <a:pt x="0" y="3848100"/>
                  </a:lnTo>
                  <a:lnTo>
                    <a:pt x="175132" y="3924300"/>
                  </a:lnTo>
                  <a:lnTo>
                    <a:pt x="174234" y="3873500"/>
                  </a:lnTo>
                  <a:lnTo>
                    <a:pt x="146050" y="3873500"/>
                  </a:lnTo>
                  <a:lnTo>
                    <a:pt x="143510" y="3810000"/>
                  </a:lnTo>
                  <a:lnTo>
                    <a:pt x="173110" y="3810000"/>
                  </a:lnTo>
                  <a:lnTo>
                    <a:pt x="172212" y="3759200"/>
                  </a:lnTo>
                  <a:close/>
                </a:path>
                <a:path w="8922385" h="3924300">
                  <a:moveTo>
                    <a:pt x="173110" y="3810000"/>
                  </a:moveTo>
                  <a:lnTo>
                    <a:pt x="143510" y="3810000"/>
                  </a:lnTo>
                  <a:lnTo>
                    <a:pt x="146050" y="3873500"/>
                  </a:lnTo>
                  <a:lnTo>
                    <a:pt x="174201" y="3871667"/>
                  </a:lnTo>
                  <a:lnTo>
                    <a:pt x="173110" y="3810000"/>
                  </a:lnTo>
                  <a:close/>
                </a:path>
                <a:path w="8922385" h="3924300">
                  <a:moveTo>
                    <a:pt x="174201" y="3871667"/>
                  </a:moveTo>
                  <a:lnTo>
                    <a:pt x="146050" y="3873500"/>
                  </a:lnTo>
                  <a:lnTo>
                    <a:pt x="174234" y="3873500"/>
                  </a:lnTo>
                  <a:lnTo>
                    <a:pt x="174201" y="3871667"/>
                  </a:lnTo>
                  <a:close/>
                </a:path>
                <a:path w="8922385" h="3924300">
                  <a:moveTo>
                    <a:pt x="3448684" y="2425700"/>
                  </a:moveTo>
                  <a:lnTo>
                    <a:pt x="3420999" y="2476500"/>
                  </a:lnTo>
                  <a:lnTo>
                    <a:pt x="3421633" y="2476500"/>
                  </a:lnTo>
                  <a:lnTo>
                    <a:pt x="3391661" y="2514600"/>
                  </a:lnTo>
                  <a:lnTo>
                    <a:pt x="3392170" y="2514600"/>
                  </a:lnTo>
                  <a:lnTo>
                    <a:pt x="3360166" y="2552700"/>
                  </a:lnTo>
                  <a:lnTo>
                    <a:pt x="3360801" y="2552700"/>
                  </a:lnTo>
                  <a:lnTo>
                    <a:pt x="3326765" y="2603500"/>
                  </a:lnTo>
                  <a:lnTo>
                    <a:pt x="3327400" y="2603500"/>
                  </a:lnTo>
                  <a:lnTo>
                    <a:pt x="3291204" y="2641600"/>
                  </a:lnTo>
                  <a:lnTo>
                    <a:pt x="3291713" y="2641600"/>
                  </a:lnTo>
                  <a:lnTo>
                    <a:pt x="3253613" y="2679700"/>
                  </a:lnTo>
                  <a:lnTo>
                    <a:pt x="3254121" y="2679700"/>
                  </a:lnTo>
                  <a:lnTo>
                    <a:pt x="3213989" y="2717800"/>
                  </a:lnTo>
                  <a:lnTo>
                    <a:pt x="3214623" y="2717800"/>
                  </a:lnTo>
                  <a:lnTo>
                    <a:pt x="3172586" y="2755900"/>
                  </a:lnTo>
                  <a:lnTo>
                    <a:pt x="3173222" y="2755900"/>
                  </a:lnTo>
                  <a:lnTo>
                    <a:pt x="3129407" y="2794000"/>
                  </a:lnTo>
                  <a:lnTo>
                    <a:pt x="3129915" y="2794000"/>
                  </a:lnTo>
                  <a:lnTo>
                    <a:pt x="3084195" y="2832100"/>
                  </a:lnTo>
                  <a:lnTo>
                    <a:pt x="3084830" y="2832100"/>
                  </a:lnTo>
                  <a:lnTo>
                    <a:pt x="3037205" y="2870200"/>
                  </a:lnTo>
                  <a:lnTo>
                    <a:pt x="3037713" y="2870200"/>
                  </a:lnTo>
                  <a:lnTo>
                    <a:pt x="2988564" y="2908300"/>
                  </a:lnTo>
                  <a:lnTo>
                    <a:pt x="2989072" y="2908300"/>
                  </a:lnTo>
                  <a:lnTo>
                    <a:pt x="2938145" y="2946400"/>
                  </a:lnTo>
                  <a:lnTo>
                    <a:pt x="2938653" y="2946400"/>
                  </a:lnTo>
                  <a:lnTo>
                    <a:pt x="2886074" y="2984500"/>
                  </a:lnTo>
                  <a:lnTo>
                    <a:pt x="2886583" y="2984500"/>
                  </a:lnTo>
                  <a:lnTo>
                    <a:pt x="2832354" y="3022600"/>
                  </a:lnTo>
                  <a:lnTo>
                    <a:pt x="2832861" y="3022600"/>
                  </a:lnTo>
                  <a:lnTo>
                    <a:pt x="2777109" y="3060700"/>
                  </a:lnTo>
                  <a:lnTo>
                    <a:pt x="2777490" y="3060700"/>
                  </a:lnTo>
                  <a:lnTo>
                    <a:pt x="2720213" y="3098800"/>
                  </a:lnTo>
                  <a:lnTo>
                    <a:pt x="2720847" y="3098800"/>
                  </a:lnTo>
                  <a:lnTo>
                    <a:pt x="2601848" y="3162300"/>
                  </a:lnTo>
                  <a:lnTo>
                    <a:pt x="2602738" y="3162300"/>
                  </a:lnTo>
                  <a:lnTo>
                    <a:pt x="2478023" y="3238500"/>
                  </a:lnTo>
                  <a:lnTo>
                    <a:pt x="2478913" y="3238500"/>
                  </a:lnTo>
                  <a:lnTo>
                    <a:pt x="2348865" y="3302000"/>
                  </a:lnTo>
                  <a:lnTo>
                    <a:pt x="2349754" y="3302000"/>
                  </a:lnTo>
                  <a:lnTo>
                    <a:pt x="2214753" y="3365500"/>
                  </a:lnTo>
                  <a:lnTo>
                    <a:pt x="2215515" y="3365500"/>
                  </a:lnTo>
                  <a:lnTo>
                    <a:pt x="2075942" y="3416300"/>
                  </a:lnTo>
                  <a:lnTo>
                    <a:pt x="2076704" y="3416300"/>
                  </a:lnTo>
                  <a:lnTo>
                    <a:pt x="1932813" y="3467100"/>
                  </a:lnTo>
                  <a:lnTo>
                    <a:pt x="1933574" y="3467100"/>
                  </a:lnTo>
                  <a:lnTo>
                    <a:pt x="1785620" y="3530600"/>
                  </a:lnTo>
                  <a:lnTo>
                    <a:pt x="1786508" y="3530600"/>
                  </a:lnTo>
                  <a:lnTo>
                    <a:pt x="1634870" y="3568700"/>
                  </a:lnTo>
                  <a:lnTo>
                    <a:pt x="1635633" y="3568700"/>
                  </a:lnTo>
                  <a:lnTo>
                    <a:pt x="1480820" y="3619500"/>
                  </a:lnTo>
                  <a:lnTo>
                    <a:pt x="1481582" y="3619500"/>
                  </a:lnTo>
                  <a:lnTo>
                    <a:pt x="1323594" y="3657600"/>
                  </a:lnTo>
                  <a:lnTo>
                    <a:pt x="1324483" y="3657600"/>
                  </a:lnTo>
                  <a:lnTo>
                    <a:pt x="1163955" y="3695700"/>
                  </a:lnTo>
                  <a:lnTo>
                    <a:pt x="1164717" y="3695700"/>
                  </a:lnTo>
                  <a:lnTo>
                    <a:pt x="1001903" y="3721100"/>
                  </a:lnTo>
                  <a:lnTo>
                    <a:pt x="1002665" y="3721100"/>
                  </a:lnTo>
                  <a:lnTo>
                    <a:pt x="837819" y="3746500"/>
                  </a:lnTo>
                  <a:lnTo>
                    <a:pt x="838581" y="3746500"/>
                  </a:lnTo>
                  <a:lnTo>
                    <a:pt x="672083" y="3771900"/>
                  </a:lnTo>
                  <a:lnTo>
                    <a:pt x="672973" y="3771900"/>
                  </a:lnTo>
                  <a:lnTo>
                    <a:pt x="505079" y="3797300"/>
                  </a:lnTo>
                  <a:lnTo>
                    <a:pt x="505841" y="3797300"/>
                  </a:lnTo>
                  <a:lnTo>
                    <a:pt x="337057" y="3810000"/>
                  </a:lnTo>
                  <a:lnTo>
                    <a:pt x="173110" y="3810000"/>
                  </a:lnTo>
                  <a:lnTo>
                    <a:pt x="174201" y="3871667"/>
                  </a:lnTo>
                  <a:lnTo>
                    <a:pt x="679576" y="3835400"/>
                  </a:lnTo>
                  <a:lnTo>
                    <a:pt x="1012697" y="3784600"/>
                  </a:lnTo>
                  <a:lnTo>
                    <a:pt x="1652016" y="3632200"/>
                  </a:lnTo>
                  <a:lnTo>
                    <a:pt x="1953133" y="3530600"/>
                  </a:lnTo>
                  <a:lnTo>
                    <a:pt x="2097913" y="3467100"/>
                  </a:lnTo>
                  <a:lnTo>
                    <a:pt x="2238374" y="3416300"/>
                  </a:lnTo>
                  <a:lnTo>
                    <a:pt x="2374265" y="3352800"/>
                  </a:lnTo>
                  <a:lnTo>
                    <a:pt x="2505202" y="3289300"/>
                  </a:lnTo>
                  <a:lnTo>
                    <a:pt x="2630678" y="3213100"/>
                  </a:lnTo>
                  <a:lnTo>
                    <a:pt x="2750566" y="3149600"/>
                  </a:lnTo>
                  <a:lnTo>
                    <a:pt x="2808478" y="3111500"/>
                  </a:lnTo>
                  <a:lnTo>
                    <a:pt x="2864866" y="3073400"/>
                  </a:lnTo>
                  <a:lnTo>
                    <a:pt x="2919476" y="3035300"/>
                  </a:lnTo>
                  <a:lnTo>
                    <a:pt x="2972561" y="2997200"/>
                  </a:lnTo>
                  <a:lnTo>
                    <a:pt x="3023997" y="2959100"/>
                  </a:lnTo>
                  <a:lnTo>
                    <a:pt x="3073781" y="2921000"/>
                  </a:lnTo>
                  <a:lnTo>
                    <a:pt x="3121786" y="2882900"/>
                  </a:lnTo>
                  <a:lnTo>
                    <a:pt x="3168142" y="2844800"/>
                  </a:lnTo>
                  <a:lnTo>
                    <a:pt x="3212465" y="2806700"/>
                  </a:lnTo>
                  <a:lnTo>
                    <a:pt x="3255009" y="2755900"/>
                  </a:lnTo>
                  <a:lnTo>
                    <a:pt x="3295777" y="2717800"/>
                  </a:lnTo>
                  <a:lnTo>
                    <a:pt x="3334511" y="2679700"/>
                  </a:lnTo>
                  <a:lnTo>
                    <a:pt x="3371342" y="2628900"/>
                  </a:lnTo>
                  <a:lnTo>
                    <a:pt x="3406013" y="2590800"/>
                  </a:lnTo>
                  <a:lnTo>
                    <a:pt x="3438652" y="2552700"/>
                  </a:lnTo>
                  <a:lnTo>
                    <a:pt x="3469258" y="2501900"/>
                  </a:lnTo>
                  <a:lnTo>
                    <a:pt x="3497579" y="2463800"/>
                  </a:lnTo>
                  <a:lnTo>
                    <a:pt x="3510661" y="2438400"/>
                  </a:lnTo>
                  <a:lnTo>
                    <a:pt x="3448177" y="2438400"/>
                  </a:lnTo>
                  <a:lnTo>
                    <a:pt x="3448684" y="2425700"/>
                  </a:lnTo>
                  <a:close/>
                </a:path>
                <a:path w="8922385" h="3924300">
                  <a:moveTo>
                    <a:pt x="8748059" y="63500"/>
                  </a:moveTo>
                  <a:lnTo>
                    <a:pt x="8673211" y="63500"/>
                  </a:lnTo>
                  <a:lnTo>
                    <a:pt x="7931531" y="101600"/>
                  </a:lnTo>
                  <a:lnTo>
                    <a:pt x="7446010" y="152400"/>
                  </a:lnTo>
                  <a:lnTo>
                    <a:pt x="7207250" y="190500"/>
                  </a:lnTo>
                  <a:lnTo>
                    <a:pt x="6972173" y="215900"/>
                  </a:lnTo>
                  <a:lnTo>
                    <a:pt x="6740779" y="266700"/>
                  </a:lnTo>
                  <a:lnTo>
                    <a:pt x="6513830" y="304800"/>
                  </a:lnTo>
                  <a:lnTo>
                    <a:pt x="5863717" y="457200"/>
                  </a:lnTo>
                  <a:lnTo>
                    <a:pt x="5760593" y="495300"/>
                  </a:lnTo>
                  <a:lnTo>
                    <a:pt x="5658993" y="520700"/>
                  </a:lnTo>
                  <a:lnTo>
                    <a:pt x="5559044" y="558800"/>
                  </a:lnTo>
                  <a:lnTo>
                    <a:pt x="5461000" y="584200"/>
                  </a:lnTo>
                  <a:lnTo>
                    <a:pt x="5364734" y="622300"/>
                  </a:lnTo>
                  <a:lnTo>
                    <a:pt x="5270373" y="647700"/>
                  </a:lnTo>
                  <a:lnTo>
                    <a:pt x="5177790" y="685800"/>
                  </a:lnTo>
                  <a:lnTo>
                    <a:pt x="5087239" y="711200"/>
                  </a:lnTo>
                  <a:lnTo>
                    <a:pt x="4998720" y="749300"/>
                  </a:lnTo>
                  <a:lnTo>
                    <a:pt x="4912487" y="787400"/>
                  </a:lnTo>
                  <a:lnTo>
                    <a:pt x="4828286" y="825500"/>
                  </a:lnTo>
                  <a:lnTo>
                    <a:pt x="4746244" y="863600"/>
                  </a:lnTo>
                  <a:lnTo>
                    <a:pt x="4666615" y="901700"/>
                  </a:lnTo>
                  <a:lnTo>
                    <a:pt x="4589272" y="939800"/>
                  </a:lnTo>
                  <a:lnTo>
                    <a:pt x="4514342" y="977900"/>
                  </a:lnTo>
                  <a:lnTo>
                    <a:pt x="4441952" y="1016000"/>
                  </a:lnTo>
                  <a:lnTo>
                    <a:pt x="4371975" y="1054100"/>
                  </a:lnTo>
                  <a:lnTo>
                    <a:pt x="4304665" y="1092200"/>
                  </a:lnTo>
                  <a:lnTo>
                    <a:pt x="4239895" y="1130300"/>
                  </a:lnTo>
                  <a:lnTo>
                    <a:pt x="4177919" y="1168400"/>
                  </a:lnTo>
                  <a:lnTo>
                    <a:pt x="4118610" y="1219200"/>
                  </a:lnTo>
                  <a:lnTo>
                    <a:pt x="4062222" y="1257300"/>
                  </a:lnTo>
                  <a:lnTo>
                    <a:pt x="4008628" y="1295400"/>
                  </a:lnTo>
                  <a:lnTo>
                    <a:pt x="3957954" y="1333500"/>
                  </a:lnTo>
                  <a:lnTo>
                    <a:pt x="3910329" y="1384300"/>
                  </a:lnTo>
                  <a:lnTo>
                    <a:pt x="3865879" y="1422400"/>
                  </a:lnTo>
                  <a:lnTo>
                    <a:pt x="3824351" y="1473200"/>
                  </a:lnTo>
                  <a:lnTo>
                    <a:pt x="3786124" y="1511300"/>
                  </a:lnTo>
                  <a:lnTo>
                    <a:pt x="3751072" y="1562100"/>
                  </a:lnTo>
                  <a:lnTo>
                    <a:pt x="3719322" y="1600200"/>
                  </a:lnTo>
                  <a:lnTo>
                    <a:pt x="3691128" y="1651000"/>
                  </a:lnTo>
                  <a:lnTo>
                    <a:pt x="3666235" y="1689100"/>
                  </a:lnTo>
                  <a:lnTo>
                    <a:pt x="3645027" y="1739900"/>
                  </a:lnTo>
                  <a:lnTo>
                    <a:pt x="3627374" y="1778000"/>
                  </a:lnTo>
                  <a:lnTo>
                    <a:pt x="3613530" y="1828800"/>
                  </a:lnTo>
                  <a:lnTo>
                    <a:pt x="3603625" y="1879600"/>
                  </a:lnTo>
                  <a:lnTo>
                    <a:pt x="3597529" y="1917700"/>
                  </a:lnTo>
                  <a:lnTo>
                    <a:pt x="3595497" y="1968500"/>
                  </a:lnTo>
                  <a:lnTo>
                    <a:pt x="3594227" y="2006600"/>
                  </a:lnTo>
                  <a:lnTo>
                    <a:pt x="3590417" y="2057400"/>
                  </a:lnTo>
                  <a:lnTo>
                    <a:pt x="3584067" y="2095500"/>
                  </a:lnTo>
                  <a:lnTo>
                    <a:pt x="3584321" y="2095500"/>
                  </a:lnTo>
                  <a:lnTo>
                    <a:pt x="3575304" y="2133600"/>
                  </a:lnTo>
                  <a:lnTo>
                    <a:pt x="3575684" y="2133600"/>
                  </a:lnTo>
                  <a:lnTo>
                    <a:pt x="3564128" y="2184400"/>
                  </a:lnTo>
                  <a:lnTo>
                    <a:pt x="3564635" y="2184400"/>
                  </a:lnTo>
                  <a:lnTo>
                    <a:pt x="3550539" y="2222500"/>
                  </a:lnTo>
                  <a:lnTo>
                    <a:pt x="3551047" y="2222500"/>
                  </a:lnTo>
                  <a:lnTo>
                    <a:pt x="3534664" y="2260600"/>
                  </a:lnTo>
                  <a:lnTo>
                    <a:pt x="3535172" y="2260600"/>
                  </a:lnTo>
                  <a:lnTo>
                    <a:pt x="3516376" y="2311400"/>
                  </a:lnTo>
                  <a:lnTo>
                    <a:pt x="3517010" y="2311400"/>
                  </a:lnTo>
                  <a:lnTo>
                    <a:pt x="3495929" y="2349500"/>
                  </a:lnTo>
                  <a:lnTo>
                    <a:pt x="3496564" y="2349500"/>
                  </a:lnTo>
                  <a:lnTo>
                    <a:pt x="3473196" y="2387600"/>
                  </a:lnTo>
                  <a:lnTo>
                    <a:pt x="3473830" y="2387600"/>
                  </a:lnTo>
                  <a:lnTo>
                    <a:pt x="3448177" y="2438400"/>
                  </a:lnTo>
                  <a:lnTo>
                    <a:pt x="3510661" y="2438400"/>
                  </a:lnTo>
                  <a:lnTo>
                    <a:pt x="3523742" y="2413000"/>
                  </a:lnTo>
                  <a:lnTo>
                    <a:pt x="3547745" y="2374900"/>
                  </a:lnTo>
                  <a:lnTo>
                    <a:pt x="3569334" y="2324100"/>
                  </a:lnTo>
                  <a:lnTo>
                    <a:pt x="3588639" y="2286000"/>
                  </a:lnTo>
                  <a:lnTo>
                    <a:pt x="3605529" y="2235200"/>
                  </a:lnTo>
                  <a:lnTo>
                    <a:pt x="3620007" y="2197100"/>
                  </a:lnTo>
                  <a:lnTo>
                    <a:pt x="3631946" y="2146300"/>
                  </a:lnTo>
                  <a:lnTo>
                    <a:pt x="3641217" y="2108200"/>
                  </a:lnTo>
                  <a:lnTo>
                    <a:pt x="3647948" y="2057400"/>
                  </a:lnTo>
                  <a:lnTo>
                    <a:pt x="3652011" y="2019300"/>
                  </a:lnTo>
                  <a:lnTo>
                    <a:pt x="3653408" y="1968500"/>
                  </a:lnTo>
                  <a:lnTo>
                    <a:pt x="3655314" y="1930400"/>
                  </a:lnTo>
                  <a:lnTo>
                    <a:pt x="3655059" y="1930400"/>
                  </a:lnTo>
                  <a:lnTo>
                    <a:pt x="3660902" y="1879600"/>
                  </a:lnTo>
                  <a:lnTo>
                    <a:pt x="3662870" y="1879600"/>
                  </a:lnTo>
                  <a:lnTo>
                    <a:pt x="3669919" y="1841500"/>
                  </a:lnTo>
                  <a:lnTo>
                    <a:pt x="3669283" y="1841500"/>
                  </a:lnTo>
                  <a:lnTo>
                    <a:pt x="3682619" y="1803400"/>
                  </a:lnTo>
                  <a:lnTo>
                    <a:pt x="3681856" y="1803400"/>
                  </a:lnTo>
                  <a:lnTo>
                    <a:pt x="3698748" y="1752600"/>
                  </a:lnTo>
                  <a:lnTo>
                    <a:pt x="3703066" y="1752600"/>
                  </a:lnTo>
                  <a:lnTo>
                    <a:pt x="3718305" y="1714500"/>
                  </a:lnTo>
                  <a:lnTo>
                    <a:pt x="3717417" y="1714500"/>
                  </a:lnTo>
                  <a:lnTo>
                    <a:pt x="3741420" y="1676400"/>
                  </a:lnTo>
                  <a:lnTo>
                    <a:pt x="3740530" y="1676400"/>
                  </a:lnTo>
                  <a:lnTo>
                    <a:pt x="3767963" y="1638300"/>
                  </a:lnTo>
                  <a:lnTo>
                    <a:pt x="3767074" y="1638300"/>
                  </a:lnTo>
                  <a:lnTo>
                    <a:pt x="3797807" y="1587500"/>
                  </a:lnTo>
                  <a:lnTo>
                    <a:pt x="3796919" y="1587500"/>
                  </a:lnTo>
                  <a:lnTo>
                    <a:pt x="3831081" y="1549400"/>
                  </a:lnTo>
                  <a:lnTo>
                    <a:pt x="3830193" y="1549400"/>
                  </a:lnTo>
                  <a:lnTo>
                    <a:pt x="3867530" y="1511300"/>
                  </a:lnTo>
                  <a:lnTo>
                    <a:pt x="3866642" y="1511300"/>
                  </a:lnTo>
                  <a:lnTo>
                    <a:pt x="3907281" y="1460500"/>
                  </a:lnTo>
                  <a:lnTo>
                    <a:pt x="3906520" y="1460500"/>
                  </a:lnTo>
                  <a:lnTo>
                    <a:pt x="3950207" y="1422400"/>
                  </a:lnTo>
                  <a:lnTo>
                    <a:pt x="3949446" y="1422400"/>
                  </a:lnTo>
                  <a:lnTo>
                    <a:pt x="3996308" y="1384300"/>
                  </a:lnTo>
                  <a:lnTo>
                    <a:pt x="3995547" y="1384300"/>
                  </a:lnTo>
                  <a:lnTo>
                    <a:pt x="4045457" y="1346200"/>
                  </a:lnTo>
                  <a:lnTo>
                    <a:pt x="4044696" y="1346200"/>
                  </a:lnTo>
                  <a:lnTo>
                    <a:pt x="4097654" y="1295400"/>
                  </a:lnTo>
                  <a:lnTo>
                    <a:pt x="4096893" y="1295400"/>
                  </a:lnTo>
                  <a:lnTo>
                    <a:pt x="4152646" y="1257300"/>
                  </a:lnTo>
                  <a:lnTo>
                    <a:pt x="4152011" y="1257300"/>
                  </a:lnTo>
                  <a:lnTo>
                    <a:pt x="4210685" y="1219200"/>
                  </a:lnTo>
                  <a:lnTo>
                    <a:pt x="4210050" y="1219200"/>
                  </a:lnTo>
                  <a:lnTo>
                    <a:pt x="4271391" y="1181100"/>
                  </a:lnTo>
                  <a:lnTo>
                    <a:pt x="4270756" y="1181100"/>
                  </a:lnTo>
                  <a:lnTo>
                    <a:pt x="4335018" y="1143000"/>
                  </a:lnTo>
                  <a:lnTo>
                    <a:pt x="4334383" y="1143000"/>
                  </a:lnTo>
                  <a:lnTo>
                    <a:pt x="4401185" y="1104900"/>
                  </a:lnTo>
                  <a:lnTo>
                    <a:pt x="4400677" y="1104900"/>
                  </a:lnTo>
                  <a:lnTo>
                    <a:pt x="4470146" y="1066800"/>
                  </a:lnTo>
                  <a:lnTo>
                    <a:pt x="4469638" y="1066800"/>
                  </a:lnTo>
                  <a:lnTo>
                    <a:pt x="4541520" y="1028700"/>
                  </a:lnTo>
                  <a:lnTo>
                    <a:pt x="4541012" y="1028700"/>
                  </a:lnTo>
                  <a:lnTo>
                    <a:pt x="4615434" y="990600"/>
                  </a:lnTo>
                  <a:lnTo>
                    <a:pt x="4614926" y="990600"/>
                  </a:lnTo>
                  <a:lnTo>
                    <a:pt x="4691761" y="952500"/>
                  </a:lnTo>
                  <a:lnTo>
                    <a:pt x="4691380" y="952500"/>
                  </a:lnTo>
                  <a:lnTo>
                    <a:pt x="4770628" y="914400"/>
                  </a:lnTo>
                  <a:lnTo>
                    <a:pt x="4770120" y="914400"/>
                  </a:lnTo>
                  <a:lnTo>
                    <a:pt x="4851654" y="876300"/>
                  </a:lnTo>
                  <a:lnTo>
                    <a:pt x="4851273" y="876300"/>
                  </a:lnTo>
                  <a:lnTo>
                    <a:pt x="4935093" y="838200"/>
                  </a:lnTo>
                  <a:lnTo>
                    <a:pt x="4934712" y="838200"/>
                  </a:lnTo>
                  <a:lnTo>
                    <a:pt x="5020564" y="800100"/>
                  </a:lnTo>
                  <a:lnTo>
                    <a:pt x="5020183" y="800100"/>
                  </a:lnTo>
                  <a:lnTo>
                    <a:pt x="5108321" y="774700"/>
                  </a:lnTo>
                  <a:lnTo>
                    <a:pt x="5107940" y="774700"/>
                  </a:lnTo>
                  <a:lnTo>
                    <a:pt x="5197983" y="736600"/>
                  </a:lnTo>
                  <a:lnTo>
                    <a:pt x="5197602" y="736600"/>
                  </a:lnTo>
                  <a:lnTo>
                    <a:pt x="5289804" y="698500"/>
                  </a:lnTo>
                  <a:lnTo>
                    <a:pt x="5289550" y="698500"/>
                  </a:lnTo>
                  <a:lnTo>
                    <a:pt x="5383530" y="673100"/>
                  </a:lnTo>
                  <a:lnTo>
                    <a:pt x="5383149" y="673100"/>
                  </a:lnTo>
                  <a:lnTo>
                    <a:pt x="5479161" y="635000"/>
                  </a:lnTo>
                  <a:lnTo>
                    <a:pt x="5478780" y="635000"/>
                  </a:lnTo>
                  <a:lnTo>
                    <a:pt x="5576570" y="609600"/>
                  </a:lnTo>
                  <a:lnTo>
                    <a:pt x="5576189" y="609600"/>
                  </a:lnTo>
                  <a:lnTo>
                    <a:pt x="5675757" y="571500"/>
                  </a:lnTo>
                  <a:lnTo>
                    <a:pt x="5675376" y="571500"/>
                  </a:lnTo>
                  <a:lnTo>
                    <a:pt x="5776722" y="546100"/>
                  </a:lnTo>
                  <a:lnTo>
                    <a:pt x="5776341" y="546100"/>
                  </a:lnTo>
                  <a:lnTo>
                    <a:pt x="5879211" y="520700"/>
                  </a:lnTo>
                  <a:lnTo>
                    <a:pt x="5878957" y="520700"/>
                  </a:lnTo>
                  <a:lnTo>
                    <a:pt x="5983351" y="495300"/>
                  </a:lnTo>
                  <a:lnTo>
                    <a:pt x="5983097" y="495300"/>
                  </a:lnTo>
                  <a:lnTo>
                    <a:pt x="6089015" y="469900"/>
                  </a:lnTo>
                  <a:lnTo>
                    <a:pt x="6088507" y="469900"/>
                  </a:lnTo>
                  <a:lnTo>
                    <a:pt x="6304915" y="406400"/>
                  </a:lnTo>
                  <a:lnTo>
                    <a:pt x="6304280" y="406400"/>
                  </a:lnTo>
                  <a:lnTo>
                    <a:pt x="6525895" y="368300"/>
                  </a:lnTo>
                  <a:lnTo>
                    <a:pt x="6525260" y="368300"/>
                  </a:lnTo>
                  <a:lnTo>
                    <a:pt x="6751701" y="317500"/>
                  </a:lnTo>
                  <a:lnTo>
                    <a:pt x="6751066" y="317500"/>
                  </a:lnTo>
                  <a:lnTo>
                    <a:pt x="6981825" y="279400"/>
                  </a:lnTo>
                  <a:lnTo>
                    <a:pt x="6981317" y="279400"/>
                  </a:lnTo>
                  <a:lnTo>
                    <a:pt x="7215886" y="241300"/>
                  </a:lnTo>
                  <a:lnTo>
                    <a:pt x="7215378" y="241300"/>
                  </a:lnTo>
                  <a:lnTo>
                    <a:pt x="7453503" y="215900"/>
                  </a:lnTo>
                  <a:lnTo>
                    <a:pt x="7452868" y="215900"/>
                  </a:lnTo>
                  <a:lnTo>
                    <a:pt x="7693914" y="177800"/>
                  </a:lnTo>
                  <a:lnTo>
                    <a:pt x="7693279" y="177800"/>
                  </a:lnTo>
                  <a:lnTo>
                    <a:pt x="7936611" y="165100"/>
                  </a:lnTo>
                  <a:lnTo>
                    <a:pt x="7936103" y="165100"/>
                  </a:lnTo>
                  <a:lnTo>
                    <a:pt x="8181467" y="139700"/>
                  </a:lnTo>
                  <a:lnTo>
                    <a:pt x="8180832" y="139700"/>
                  </a:lnTo>
                  <a:lnTo>
                    <a:pt x="8427593" y="127000"/>
                  </a:lnTo>
                  <a:lnTo>
                    <a:pt x="8674227" y="127000"/>
                  </a:lnTo>
                  <a:lnTo>
                    <a:pt x="8748641" y="117858"/>
                  </a:lnTo>
                  <a:lnTo>
                    <a:pt x="8748059" y="63500"/>
                  </a:lnTo>
                  <a:close/>
                </a:path>
                <a:path w="8922385" h="3924300">
                  <a:moveTo>
                    <a:pt x="3662870" y="1879600"/>
                  </a:moveTo>
                  <a:lnTo>
                    <a:pt x="3660902" y="1879600"/>
                  </a:lnTo>
                  <a:lnTo>
                    <a:pt x="3660521" y="1892300"/>
                  </a:lnTo>
                  <a:lnTo>
                    <a:pt x="3662870" y="1879600"/>
                  </a:lnTo>
                  <a:close/>
                </a:path>
                <a:path w="8922385" h="3924300">
                  <a:moveTo>
                    <a:pt x="3703066" y="1752600"/>
                  </a:moveTo>
                  <a:lnTo>
                    <a:pt x="3698748" y="1752600"/>
                  </a:lnTo>
                  <a:lnTo>
                    <a:pt x="3697985" y="1765300"/>
                  </a:lnTo>
                  <a:lnTo>
                    <a:pt x="3703066" y="1752600"/>
                  </a:lnTo>
                  <a:close/>
                </a:path>
                <a:path w="8922385" h="3924300">
                  <a:moveTo>
                    <a:pt x="8872111" y="63500"/>
                  </a:moveTo>
                  <a:lnTo>
                    <a:pt x="8776970" y="63500"/>
                  </a:lnTo>
                  <a:lnTo>
                    <a:pt x="8777605" y="114300"/>
                  </a:lnTo>
                  <a:lnTo>
                    <a:pt x="8748641" y="117858"/>
                  </a:lnTo>
                  <a:lnTo>
                    <a:pt x="8749284" y="177800"/>
                  </a:lnTo>
                  <a:lnTo>
                    <a:pt x="8922004" y="88900"/>
                  </a:lnTo>
                  <a:lnTo>
                    <a:pt x="8872111" y="63500"/>
                  </a:lnTo>
                  <a:close/>
                </a:path>
                <a:path w="8922385" h="3924300">
                  <a:moveTo>
                    <a:pt x="8747379" y="0"/>
                  </a:moveTo>
                  <a:lnTo>
                    <a:pt x="8748641" y="117858"/>
                  </a:lnTo>
                  <a:lnTo>
                    <a:pt x="8777605" y="114300"/>
                  </a:lnTo>
                  <a:lnTo>
                    <a:pt x="8776970" y="63500"/>
                  </a:lnTo>
                  <a:lnTo>
                    <a:pt x="8872111" y="63500"/>
                  </a:lnTo>
                  <a:lnTo>
                    <a:pt x="87473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1831086" y="2093213"/>
              <a:ext cx="9541510" cy="2720340"/>
            </a:xfrm>
            <a:custGeom>
              <a:avLst/>
              <a:gdLst/>
              <a:ahLst/>
              <a:cxnLst/>
              <a:rect l="l" t="t" r="r" b="b"/>
              <a:pathLst>
                <a:path w="9541510" h="2720340">
                  <a:moveTo>
                    <a:pt x="303275" y="0"/>
                  </a:moveTo>
                  <a:lnTo>
                    <a:pt x="9541510" y="33020"/>
                  </a:lnTo>
                </a:path>
                <a:path w="9541510" h="2720340">
                  <a:moveTo>
                    <a:pt x="0" y="2686812"/>
                  </a:moveTo>
                  <a:lnTo>
                    <a:pt x="9238234" y="2719832"/>
                  </a:lnTo>
                </a:path>
              </a:pathLst>
            </a:custGeom>
            <a:ln w="38100">
              <a:solidFill>
                <a:srgbClr val="5B9BD4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1638300" y="580644"/>
              <a:ext cx="576580" cy="443865"/>
            </a:xfrm>
            <a:custGeom>
              <a:avLst/>
              <a:gdLst/>
              <a:ahLst/>
              <a:cxnLst/>
              <a:rect l="l" t="t" r="r" b="b"/>
              <a:pathLst>
                <a:path w="576580" h="443865">
                  <a:moveTo>
                    <a:pt x="288036" y="0"/>
                  </a:moveTo>
                  <a:lnTo>
                    <a:pt x="236247" y="3573"/>
                  </a:lnTo>
                  <a:lnTo>
                    <a:pt x="187509" y="13876"/>
                  </a:lnTo>
                  <a:lnTo>
                    <a:pt x="142635" y="30282"/>
                  </a:lnTo>
                  <a:lnTo>
                    <a:pt x="102436" y="52163"/>
                  </a:lnTo>
                  <a:lnTo>
                    <a:pt x="67724" y="78891"/>
                  </a:lnTo>
                  <a:lnTo>
                    <a:pt x="39313" y="109840"/>
                  </a:lnTo>
                  <a:lnTo>
                    <a:pt x="18014" y="144383"/>
                  </a:lnTo>
                  <a:lnTo>
                    <a:pt x="4638" y="181893"/>
                  </a:lnTo>
                  <a:lnTo>
                    <a:pt x="0" y="221741"/>
                  </a:lnTo>
                  <a:lnTo>
                    <a:pt x="4638" y="261590"/>
                  </a:lnTo>
                  <a:lnTo>
                    <a:pt x="18014" y="299100"/>
                  </a:lnTo>
                  <a:lnTo>
                    <a:pt x="39313" y="333643"/>
                  </a:lnTo>
                  <a:lnTo>
                    <a:pt x="67724" y="364592"/>
                  </a:lnTo>
                  <a:lnTo>
                    <a:pt x="102436" y="391320"/>
                  </a:lnTo>
                  <a:lnTo>
                    <a:pt x="142635" y="413201"/>
                  </a:lnTo>
                  <a:lnTo>
                    <a:pt x="187509" y="429607"/>
                  </a:lnTo>
                  <a:lnTo>
                    <a:pt x="236247" y="439910"/>
                  </a:lnTo>
                  <a:lnTo>
                    <a:pt x="288036" y="443483"/>
                  </a:lnTo>
                  <a:lnTo>
                    <a:pt x="339824" y="439910"/>
                  </a:lnTo>
                  <a:lnTo>
                    <a:pt x="388562" y="429607"/>
                  </a:lnTo>
                  <a:lnTo>
                    <a:pt x="433436" y="413201"/>
                  </a:lnTo>
                  <a:lnTo>
                    <a:pt x="473635" y="391320"/>
                  </a:lnTo>
                  <a:lnTo>
                    <a:pt x="508347" y="364592"/>
                  </a:lnTo>
                  <a:lnTo>
                    <a:pt x="536758" y="333643"/>
                  </a:lnTo>
                  <a:lnTo>
                    <a:pt x="558057" y="299100"/>
                  </a:lnTo>
                  <a:lnTo>
                    <a:pt x="571433" y="261590"/>
                  </a:lnTo>
                  <a:lnTo>
                    <a:pt x="576072" y="221741"/>
                  </a:lnTo>
                  <a:lnTo>
                    <a:pt x="571433" y="181893"/>
                  </a:lnTo>
                  <a:lnTo>
                    <a:pt x="558057" y="144383"/>
                  </a:lnTo>
                  <a:lnTo>
                    <a:pt x="536758" y="109840"/>
                  </a:lnTo>
                  <a:lnTo>
                    <a:pt x="508347" y="78891"/>
                  </a:lnTo>
                  <a:lnTo>
                    <a:pt x="473635" y="52163"/>
                  </a:lnTo>
                  <a:lnTo>
                    <a:pt x="433436" y="30282"/>
                  </a:lnTo>
                  <a:lnTo>
                    <a:pt x="388562" y="13876"/>
                  </a:lnTo>
                  <a:lnTo>
                    <a:pt x="339824" y="3573"/>
                  </a:lnTo>
                  <a:lnTo>
                    <a:pt x="28803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1638300" y="580644"/>
              <a:ext cx="576580" cy="443865"/>
            </a:xfrm>
            <a:custGeom>
              <a:avLst/>
              <a:gdLst/>
              <a:ahLst/>
              <a:cxnLst/>
              <a:rect l="l" t="t" r="r" b="b"/>
              <a:pathLst>
                <a:path w="576580" h="443865">
                  <a:moveTo>
                    <a:pt x="0" y="221741"/>
                  </a:moveTo>
                  <a:lnTo>
                    <a:pt x="4638" y="181893"/>
                  </a:lnTo>
                  <a:lnTo>
                    <a:pt x="18014" y="144383"/>
                  </a:lnTo>
                  <a:lnTo>
                    <a:pt x="39313" y="109840"/>
                  </a:lnTo>
                  <a:lnTo>
                    <a:pt x="67724" y="78891"/>
                  </a:lnTo>
                  <a:lnTo>
                    <a:pt x="102436" y="52163"/>
                  </a:lnTo>
                  <a:lnTo>
                    <a:pt x="142635" y="30282"/>
                  </a:lnTo>
                  <a:lnTo>
                    <a:pt x="187509" y="13876"/>
                  </a:lnTo>
                  <a:lnTo>
                    <a:pt x="236247" y="3573"/>
                  </a:lnTo>
                  <a:lnTo>
                    <a:pt x="288036" y="0"/>
                  </a:lnTo>
                  <a:lnTo>
                    <a:pt x="339824" y="3573"/>
                  </a:lnTo>
                  <a:lnTo>
                    <a:pt x="388562" y="13876"/>
                  </a:lnTo>
                  <a:lnTo>
                    <a:pt x="433436" y="30282"/>
                  </a:lnTo>
                  <a:lnTo>
                    <a:pt x="473635" y="52163"/>
                  </a:lnTo>
                  <a:lnTo>
                    <a:pt x="508347" y="78891"/>
                  </a:lnTo>
                  <a:lnTo>
                    <a:pt x="536758" y="109840"/>
                  </a:lnTo>
                  <a:lnTo>
                    <a:pt x="558057" y="144383"/>
                  </a:lnTo>
                  <a:lnTo>
                    <a:pt x="571433" y="181893"/>
                  </a:lnTo>
                  <a:lnTo>
                    <a:pt x="576072" y="221741"/>
                  </a:lnTo>
                  <a:lnTo>
                    <a:pt x="571433" y="261590"/>
                  </a:lnTo>
                  <a:lnTo>
                    <a:pt x="558057" y="299100"/>
                  </a:lnTo>
                  <a:lnTo>
                    <a:pt x="536758" y="333643"/>
                  </a:lnTo>
                  <a:lnTo>
                    <a:pt x="508347" y="364592"/>
                  </a:lnTo>
                  <a:lnTo>
                    <a:pt x="473635" y="391320"/>
                  </a:lnTo>
                  <a:lnTo>
                    <a:pt x="433436" y="413201"/>
                  </a:lnTo>
                  <a:lnTo>
                    <a:pt x="388562" y="429607"/>
                  </a:lnTo>
                  <a:lnTo>
                    <a:pt x="339824" y="439910"/>
                  </a:lnTo>
                  <a:lnTo>
                    <a:pt x="288036" y="443483"/>
                  </a:lnTo>
                  <a:lnTo>
                    <a:pt x="236247" y="439910"/>
                  </a:lnTo>
                  <a:lnTo>
                    <a:pt x="187509" y="429607"/>
                  </a:lnTo>
                  <a:lnTo>
                    <a:pt x="142635" y="413201"/>
                  </a:lnTo>
                  <a:lnTo>
                    <a:pt x="102436" y="391320"/>
                  </a:lnTo>
                  <a:lnTo>
                    <a:pt x="67724" y="364592"/>
                  </a:lnTo>
                  <a:lnTo>
                    <a:pt x="39313" y="333643"/>
                  </a:lnTo>
                  <a:lnTo>
                    <a:pt x="18014" y="299100"/>
                  </a:lnTo>
                  <a:lnTo>
                    <a:pt x="4638" y="261590"/>
                  </a:lnTo>
                  <a:lnTo>
                    <a:pt x="0" y="221741"/>
                  </a:lnTo>
                  <a:close/>
                </a:path>
              </a:pathLst>
            </a:custGeom>
            <a:ln w="12192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251561" y="2029714"/>
            <a:ext cx="13970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標楷體" panose="03000509000000000000" pitchFamily="65" charset="-120"/>
                <a:ea typeface="標楷體" panose="03000509000000000000" pitchFamily="65" charset="-120"/>
                <a:cs typeface="PMingLiU-ExtB"/>
              </a:rPr>
              <a:t>肢體協調控制</a:t>
            </a:r>
            <a:r>
              <a:rPr sz="1800" b="1" spc="-15" dirty="0">
                <a:latin typeface="標楷體" panose="03000509000000000000" pitchFamily="65" charset="-120"/>
                <a:ea typeface="標楷體" panose="03000509000000000000" pitchFamily="65" charset="-120"/>
                <a:cs typeface="PMingLiU-ExtB"/>
              </a:rPr>
              <a:t>感官能力</a:t>
            </a:r>
            <a:endParaRPr sz="1800" b="1" dirty="0">
              <a:latin typeface="標楷體" panose="03000509000000000000" pitchFamily="65" charset="-120"/>
              <a:ea typeface="標楷體" panose="03000509000000000000" pitchFamily="65" charset="-120"/>
              <a:cs typeface="PMingLiU-ExtB"/>
            </a:endParaRPr>
          </a:p>
          <a:p>
            <a:pPr marL="12700">
              <a:lnSpc>
                <a:spcPct val="100000"/>
              </a:lnSpc>
            </a:pPr>
            <a:r>
              <a:rPr sz="1800" b="1" spc="-15" dirty="0">
                <a:latin typeface="標楷體" panose="03000509000000000000" pitchFamily="65" charset="-120"/>
                <a:ea typeface="標楷體" panose="03000509000000000000" pitchFamily="65" charset="-120"/>
                <a:cs typeface="PMingLiU-ExtB"/>
              </a:rPr>
              <a:t>記憶能力</a:t>
            </a:r>
            <a:endParaRPr sz="1800" b="1" dirty="0">
              <a:latin typeface="標楷體" panose="03000509000000000000" pitchFamily="65" charset="-120"/>
              <a:ea typeface="標楷體" panose="03000509000000000000" pitchFamily="65" charset="-120"/>
              <a:cs typeface="PMingLiU-ExtB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PMingLiU-ExtB"/>
              </a:rPr>
              <a:t>情緒穩定</a:t>
            </a:r>
            <a:r>
              <a:rPr lang="en-US" altLang="zh-TW" sz="1800" b="1" spc="-10" dirty="0" smtClean="0">
                <a:latin typeface="標楷體" panose="03000509000000000000" pitchFamily="65" charset="-120"/>
                <a:ea typeface="標楷體" panose="03000509000000000000" pitchFamily="65" charset="-120"/>
                <a:cs typeface="PMingLiU-ExtB"/>
              </a:rPr>
              <a:t>…</a:t>
            </a:r>
            <a:endParaRPr sz="1800" b="1" dirty="0">
              <a:latin typeface="標楷體" panose="03000509000000000000" pitchFamily="65" charset="-120"/>
              <a:ea typeface="標楷體" panose="03000509000000000000" pitchFamily="65" charset="-120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374885" y="5609516"/>
            <a:ext cx="1046480" cy="122047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63500" marR="5080" indent="-51435" algn="just">
              <a:lnSpc>
                <a:spcPct val="105200"/>
              </a:lnSpc>
              <a:spcBef>
                <a:spcPts val="250"/>
              </a:spcBef>
            </a:pPr>
            <a:r>
              <a:rPr sz="2000" b="1" spc="-15" dirty="0">
                <a:latin typeface="Microsoft JhengHei"/>
                <a:cs typeface="Microsoft JhengHei"/>
              </a:rPr>
              <a:t>自立能力</a:t>
            </a:r>
            <a:r>
              <a:rPr sz="1800" b="1" spc="-20" dirty="0">
                <a:latin typeface="標楷體" panose="03000509000000000000" pitchFamily="65" charset="-120"/>
                <a:ea typeface="標楷體" panose="03000509000000000000" pitchFamily="65" charset="-120"/>
                <a:cs typeface="PMingLiU-ExtB"/>
              </a:rPr>
              <a:t>需求表達</a:t>
            </a:r>
            <a:r>
              <a:rPr sz="1800" b="1" spc="-25" dirty="0">
                <a:latin typeface="標楷體" panose="03000509000000000000" pitchFamily="65" charset="-120"/>
                <a:ea typeface="標楷體" panose="03000509000000000000" pitchFamily="65" charset="-120"/>
                <a:cs typeface="PMingLiU-ExtB"/>
              </a:rPr>
              <a:t>進食</a:t>
            </a:r>
            <a:endParaRPr sz="1800" b="1" dirty="0">
              <a:latin typeface="標楷體" panose="03000509000000000000" pitchFamily="65" charset="-120"/>
              <a:ea typeface="標楷體" panose="03000509000000000000" pitchFamily="65" charset="-120"/>
              <a:cs typeface="PMingLiU-ExtB"/>
            </a:endParaRPr>
          </a:p>
          <a:p>
            <a:pPr marL="63500">
              <a:lnSpc>
                <a:spcPct val="100000"/>
              </a:lnSpc>
            </a:pPr>
            <a:r>
              <a:rPr sz="1800" b="1" spc="-25" dirty="0">
                <a:latin typeface="標楷體" panose="03000509000000000000" pitchFamily="65" charset="-120"/>
                <a:ea typeface="標楷體" panose="03000509000000000000" pitchFamily="65" charset="-120"/>
                <a:cs typeface="PMingLiU-ExtB"/>
              </a:rPr>
              <a:t>如廁</a:t>
            </a:r>
            <a:endParaRPr sz="1800" b="1" dirty="0">
              <a:latin typeface="標楷體" panose="03000509000000000000" pitchFamily="65" charset="-120"/>
              <a:ea typeface="標楷體" panose="03000509000000000000" pitchFamily="65" charset="-120"/>
              <a:cs typeface="PMingLiU-ExtB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99335" y="638683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latin typeface="Microsoft JhengHei"/>
                <a:cs typeface="Microsoft JhengHei"/>
              </a:rPr>
              <a:t>高</a:t>
            </a:r>
            <a:endParaRPr sz="1800" dirty="0">
              <a:latin typeface="Microsoft JhengHei"/>
              <a:cs typeface="Microsoft JhengHei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10676890" y="5568441"/>
            <a:ext cx="589280" cy="454659"/>
            <a:chOff x="10676890" y="5568441"/>
            <a:chExt cx="589280" cy="454659"/>
          </a:xfrm>
        </p:grpSpPr>
        <p:sp>
          <p:nvSpPr>
            <p:cNvPr id="46" name="object 46"/>
            <p:cNvSpPr/>
            <p:nvPr/>
          </p:nvSpPr>
          <p:spPr>
            <a:xfrm>
              <a:off x="10683240" y="5574791"/>
              <a:ext cx="576580" cy="441959"/>
            </a:xfrm>
            <a:custGeom>
              <a:avLst/>
              <a:gdLst/>
              <a:ahLst/>
              <a:cxnLst/>
              <a:rect l="l" t="t" r="r" b="b"/>
              <a:pathLst>
                <a:path w="576579" h="441960">
                  <a:moveTo>
                    <a:pt x="288035" y="0"/>
                  </a:moveTo>
                  <a:lnTo>
                    <a:pt x="236247" y="3560"/>
                  </a:lnTo>
                  <a:lnTo>
                    <a:pt x="187509" y="13824"/>
                  </a:lnTo>
                  <a:lnTo>
                    <a:pt x="142635" y="30169"/>
                  </a:lnTo>
                  <a:lnTo>
                    <a:pt x="102436" y="51970"/>
                  </a:lnTo>
                  <a:lnTo>
                    <a:pt x="67724" y="78604"/>
                  </a:lnTo>
                  <a:lnTo>
                    <a:pt x="39313" y="109445"/>
                  </a:lnTo>
                  <a:lnTo>
                    <a:pt x="18014" y="143871"/>
                  </a:lnTo>
                  <a:lnTo>
                    <a:pt x="4638" y="181257"/>
                  </a:lnTo>
                  <a:lnTo>
                    <a:pt x="0" y="220980"/>
                  </a:lnTo>
                  <a:lnTo>
                    <a:pt x="4638" y="260702"/>
                  </a:lnTo>
                  <a:lnTo>
                    <a:pt x="18014" y="298088"/>
                  </a:lnTo>
                  <a:lnTo>
                    <a:pt x="39313" y="332514"/>
                  </a:lnTo>
                  <a:lnTo>
                    <a:pt x="67724" y="363355"/>
                  </a:lnTo>
                  <a:lnTo>
                    <a:pt x="102436" y="389989"/>
                  </a:lnTo>
                  <a:lnTo>
                    <a:pt x="142635" y="411790"/>
                  </a:lnTo>
                  <a:lnTo>
                    <a:pt x="187509" y="428135"/>
                  </a:lnTo>
                  <a:lnTo>
                    <a:pt x="236247" y="438399"/>
                  </a:lnTo>
                  <a:lnTo>
                    <a:pt x="288035" y="441960"/>
                  </a:lnTo>
                  <a:lnTo>
                    <a:pt x="339824" y="438399"/>
                  </a:lnTo>
                  <a:lnTo>
                    <a:pt x="388562" y="428135"/>
                  </a:lnTo>
                  <a:lnTo>
                    <a:pt x="433436" y="411790"/>
                  </a:lnTo>
                  <a:lnTo>
                    <a:pt x="473635" y="389989"/>
                  </a:lnTo>
                  <a:lnTo>
                    <a:pt x="508347" y="363355"/>
                  </a:lnTo>
                  <a:lnTo>
                    <a:pt x="536758" y="332514"/>
                  </a:lnTo>
                  <a:lnTo>
                    <a:pt x="558057" y="298088"/>
                  </a:lnTo>
                  <a:lnTo>
                    <a:pt x="571433" y="260702"/>
                  </a:lnTo>
                  <a:lnTo>
                    <a:pt x="576071" y="220980"/>
                  </a:lnTo>
                  <a:lnTo>
                    <a:pt x="571433" y="181257"/>
                  </a:lnTo>
                  <a:lnTo>
                    <a:pt x="558057" y="143871"/>
                  </a:lnTo>
                  <a:lnTo>
                    <a:pt x="536758" y="109445"/>
                  </a:lnTo>
                  <a:lnTo>
                    <a:pt x="508347" y="78604"/>
                  </a:lnTo>
                  <a:lnTo>
                    <a:pt x="473635" y="51970"/>
                  </a:lnTo>
                  <a:lnTo>
                    <a:pt x="433436" y="30169"/>
                  </a:lnTo>
                  <a:lnTo>
                    <a:pt x="388562" y="13824"/>
                  </a:lnTo>
                  <a:lnTo>
                    <a:pt x="339824" y="3560"/>
                  </a:lnTo>
                  <a:lnTo>
                    <a:pt x="28803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47" name="object 47"/>
            <p:cNvSpPr/>
            <p:nvPr/>
          </p:nvSpPr>
          <p:spPr>
            <a:xfrm>
              <a:off x="10683240" y="5574791"/>
              <a:ext cx="576580" cy="441959"/>
            </a:xfrm>
            <a:custGeom>
              <a:avLst/>
              <a:gdLst/>
              <a:ahLst/>
              <a:cxnLst/>
              <a:rect l="l" t="t" r="r" b="b"/>
              <a:pathLst>
                <a:path w="576579" h="441960">
                  <a:moveTo>
                    <a:pt x="0" y="220980"/>
                  </a:moveTo>
                  <a:lnTo>
                    <a:pt x="4638" y="181257"/>
                  </a:lnTo>
                  <a:lnTo>
                    <a:pt x="18014" y="143871"/>
                  </a:lnTo>
                  <a:lnTo>
                    <a:pt x="39313" y="109445"/>
                  </a:lnTo>
                  <a:lnTo>
                    <a:pt x="67724" y="78604"/>
                  </a:lnTo>
                  <a:lnTo>
                    <a:pt x="102436" y="51970"/>
                  </a:lnTo>
                  <a:lnTo>
                    <a:pt x="142635" y="30169"/>
                  </a:lnTo>
                  <a:lnTo>
                    <a:pt x="187509" y="13824"/>
                  </a:lnTo>
                  <a:lnTo>
                    <a:pt x="236247" y="3560"/>
                  </a:lnTo>
                  <a:lnTo>
                    <a:pt x="288035" y="0"/>
                  </a:lnTo>
                  <a:lnTo>
                    <a:pt x="339824" y="3560"/>
                  </a:lnTo>
                  <a:lnTo>
                    <a:pt x="388562" y="13824"/>
                  </a:lnTo>
                  <a:lnTo>
                    <a:pt x="433436" y="30169"/>
                  </a:lnTo>
                  <a:lnTo>
                    <a:pt x="473635" y="51970"/>
                  </a:lnTo>
                  <a:lnTo>
                    <a:pt x="508347" y="78604"/>
                  </a:lnTo>
                  <a:lnTo>
                    <a:pt x="536758" y="109445"/>
                  </a:lnTo>
                  <a:lnTo>
                    <a:pt x="558057" y="143871"/>
                  </a:lnTo>
                  <a:lnTo>
                    <a:pt x="571433" y="181257"/>
                  </a:lnTo>
                  <a:lnTo>
                    <a:pt x="576071" y="220980"/>
                  </a:lnTo>
                  <a:lnTo>
                    <a:pt x="571433" y="260702"/>
                  </a:lnTo>
                  <a:lnTo>
                    <a:pt x="558057" y="298088"/>
                  </a:lnTo>
                  <a:lnTo>
                    <a:pt x="536758" y="332514"/>
                  </a:lnTo>
                  <a:lnTo>
                    <a:pt x="508347" y="363355"/>
                  </a:lnTo>
                  <a:lnTo>
                    <a:pt x="473635" y="389989"/>
                  </a:lnTo>
                  <a:lnTo>
                    <a:pt x="433436" y="411790"/>
                  </a:lnTo>
                  <a:lnTo>
                    <a:pt x="388562" y="428135"/>
                  </a:lnTo>
                  <a:lnTo>
                    <a:pt x="339824" y="438399"/>
                  </a:lnTo>
                  <a:lnTo>
                    <a:pt x="288035" y="441960"/>
                  </a:lnTo>
                  <a:lnTo>
                    <a:pt x="236247" y="438399"/>
                  </a:lnTo>
                  <a:lnTo>
                    <a:pt x="187509" y="428135"/>
                  </a:lnTo>
                  <a:lnTo>
                    <a:pt x="142635" y="411790"/>
                  </a:lnTo>
                  <a:lnTo>
                    <a:pt x="102436" y="389989"/>
                  </a:lnTo>
                  <a:lnTo>
                    <a:pt x="67724" y="363355"/>
                  </a:lnTo>
                  <a:lnTo>
                    <a:pt x="39313" y="332514"/>
                  </a:lnTo>
                  <a:lnTo>
                    <a:pt x="18014" y="298088"/>
                  </a:lnTo>
                  <a:lnTo>
                    <a:pt x="4638" y="260702"/>
                  </a:lnTo>
                  <a:lnTo>
                    <a:pt x="0" y="220980"/>
                  </a:lnTo>
                  <a:close/>
                </a:path>
              </a:pathLst>
            </a:custGeom>
            <a:ln w="12192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10845545" y="5633720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latin typeface="Microsoft JhengHei"/>
                <a:cs typeface="Microsoft JhengHei"/>
              </a:rPr>
              <a:t>高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80742" y="3304932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latin typeface="Microsoft JhengHei"/>
                <a:cs typeface="Microsoft JhengHei"/>
              </a:rPr>
              <a:t>中</a:t>
            </a:r>
            <a:endParaRPr sz="1800" dirty="0">
              <a:latin typeface="Microsoft JhengHei"/>
              <a:cs typeface="Microsoft JhengHei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5254497" y="5531865"/>
            <a:ext cx="590550" cy="456565"/>
            <a:chOff x="5254497" y="5531865"/>
            <a:chExt cx="590550" cy="456565"/>
          </a:xfrm>
        </p:grpSpPr>
        <p:sp>
          <p:nvSpPr>
            <p:cNvPr id="54" name="object 54"/>
            <p:cNvSpPr/>
            <p:nvPr/>
          </p:nvSpPr>
          <p:spPr>
            <a:xfrm>
              <a:off x="5260847" y="5538215"/>
              <a:ext cx="577850" cy="443865"/>
            </a:xfrm>
            <a:custGeom>
              <a:avLst/>
              <a:gdLst/>
              <a:ahLst/>
              <a:cxnLst/>
              <a:rect l="l" t="t" r="r" b="b"/>
              <a:pathLst>
                <a:path w="577850" h="443864">
                  <a:moveTo>
                    <a:pt x="288798" y="0"/>
                  </a:moveTo>
                  <a:lnTo>
                    <a:pt x="236882" y="3572"/>
                  </a:lnTo>
                  <a:lnTo>
                    <a:pt x="188021" y="13872"/>
                  </a:lnTo>
                  <a:lnTo>
                    <a:pt x="143030" y="30273"/>
                  </a:lnTo>
                  <a:lnTo>
                    <a:pt x="102723" y="52150"/>
                  </a:lnTo>
                  <a:lnTo>
                    <a:pt x="67917" y="78875"/>
                  </a:lnTo>
                  <a:lnTo>
                    <a:pt x="39426" y="109823"/>
                  </a:lnTo>
                  <a:lnTo>
                    <a:pt x="18066" y="144368"/>
                  </a:lnTo>
                  <a:lnTo>
                    <a:pt x="4652" y="181883"/>
                  </a:lnTo>
                  <a:lnTo>
                    <a:pt x="0" y="221742"/>
                  </a:lnTo>
                  <a:lnTo>
                    <a:pt x="4652" y="261600"/>
                  </a:lnTo>
                  <a:lnTo>
                    <a:pt x="18066" y="299115"/>
                  </a:lnTo>
                  <a:lnTo>
                    <a:pt x="39426" y="333660"/>
                  </a:lnTo>
                  <a:lnTo>
                    <a:pt x="67917" y="364608"/>
                  </a:lnTo>
                  <a:lnTo>
                    <a:pt x="102723" y="391333"/>
                  </a:lnTo>
                  <a:lnTo>
                    <a:pt x="143030" y="413210"/>
                  </a:lnTo>
                  <a:lnTo>
                    <a:pt x="188021" y="429611"/>
                  </a:lnTo>
                  <a:lnTo>
                    <a:pt x="236882" y="439911"/>
                  </a:lnTo>
                  <a:lnTo>
                    <a:pt x="288798" y="443484"/>
                  </a:lnTo>
                  <a:lnTo>
                    <a:pt x="340713" y="439911"/>
                  </a:lnTo>
                  <a:lnTo>
                    <a:pt x="389574" y="429611"/>
                  </a:lnTo>
                  <a:lnTo>
                    <a:pt x="434565" y="413210"/>
                  </a:lnTo>
                  <a:lnTo>
                    <a:pt x="474872" y="391333"/>
                  </a:lnTo>
                  <a:lnTo>
                    <a:pt x="509678" y="364608"/>
                  </a:lnTo>
                  <a:lnTo>
                    <a:pt x="538169" y="333660"/>
                  </a:lnTo>
                  <a:lnTo>
                    <a:pt x="559529" y="299115"/>
                  </a:lnTo>
                  <a:lnTo>
                    <a:pt x="572943" y="261600"/>
                  </a:lnTo>
                  <a:lnTo>
                    <a:pt x="577596" y="221742"/>
                  </a:lnTo>
                  <a:lnTo>
                    <a:pt x="572943" y="181883"/>
                  </a:lnTo>
                  <a:lnTo>
                    <a:pt x="559529" y="144368"/>
                  </a:lnTo>
                  <a:lnTo>
                    <a:pt x="538169" y="109823"/>
                  </a:lnTo>
                  <a:lnTo>
                    <a:pt x="509678" y="78875"/>
                  </a:lnTo>
                  <a:lnTo>
                    <a:pt x="474872" y="52150"/>
                  </a:lnTo>
                  <a:lnTo>
                    <a:pt x="434565" y="30273"/>
                  </a:lnTo>
                  <a:lnTo>
                    <a:pt x="389574" y="13872"/>
                  </a:lnTo>
                  <a:lnTo>
                    <a:pt x="340713" y="3572"/>
                  </a:lnTo>
                  <a:lnTo>
                    <a:pt x="28879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55" name="object 55"/>
            <p:cNvSpPr/>
            <p:nvPr/>
          </p:nvSpPr>
          <p:spPr>
            <a:xfrm>
              <a:off x="5260847" y="5538215"/>
              <a:ext cx="577850" cy="443865"/>
            </a:xfrm>
            <a:custGeom>
              <a:avLst/>
              <a:gdLst/>
              <a:ahLst/>
              <a:cxnLst/>
              <a:rect l="l" t="t" r="r" b="b"/>
              <a:pathLst>
                <a:path w="577850" h="443864">
                  <a:moveTo>
                    <a:pt x="0" y="221742"/>
                  </a:moveTo>
                  <a:lnTo>
                    <a:pt x="4652" y="181883"/>
                  </a:lnTo>
                  <a:lnTo>
                    <a:pt x="18066" y="144368"/>
                  </a:lnTo>
                  <a:lnTo>
                    <a:pt x="39426" y="109823"/>
                  </a:lnTo>
                  <a:lnTo>
                    <a:pt x="67917" y="78875"/>
                  </a:lnTo>
                  <a:lnTo>
                    <a:pt x="102723" y="52150"/>
                  </a:lnTo>
                  <a:lnTo>
                    <a:pt x="143030" y="30273"/>
                  </a:lnTo>
                  <a:lnTo>
                    <a:pt x="188021" y="13872"/>
                  </a:lnTo>
                  <a:lnTo>
                    <a:pt x="236882" y="3572"/>
                  </a:lnTo>
                  <a:lnTo>
                    <a:pt x="288798" y="0"/>
                  </a:lnTo>
                  <a:lnTo>
                    <a:pt x="340713" y="3572"/>
                  </a:lnTo>
                  <a:lnTo>
                    <a:pt x="389574" y="13872"/>
                  </a:lnTo>
                  <a:lnTo>
                    <a:pt x="434565" y="30273"/>
                  </a:lnTo>
                  <a:lnTo>
                    <a:pt x="474872" y="52150"/>
                  </a:lnTo>
                  <a:lnTo>
                    <a:pt x="509678" y="78875"/>
                  </a:lnTo>
                  <a:lnTo>
                    <a:pt x="538169" y="109823"/>
                  </a:lnTo>
                  <a:lnTo>
                    <a:pt x="559529" y="144368"/>
                  </a:lnTo>
                  <a:lnTo>
                    <a:pt x="572943" y="181883"/>
                  </a:lnTo>
                  <a:lnTo>
                    <a:pt x="577596" y="221742"/>
                  </a:lnTo>
                  <a:lnTo>
                    <a:pt x="572943" y="261600"/>
                  </a:lnTo>
                  <a:lnTo>
                    <a:pt x="559529" y="299115"/>
                  </a:lnTo>
                  <a:lnTo>
                    <a:pt x="538169" y="333660"/>
                  </a:lnTo>
                  <a:lnTo>
                    <a:pt x="509678" y="364608"/>
                  </a:lnTo>
                  <a:lnTo>
                    <a:pt x="474872" y="391333"/>
                  </a:lnTo>
                  <a:lnTo>
                    <a:pt x="434565" y="413210"/>
                  </a:lnTo>
                  <a:lnTo>
                    <a:pt x="389574" y="429611"/>
                  </a:lnTo>
                  <a:lnTo>
                    <a:pt x="340713" y="439911"/>
                  </a:lnTo>
                  <a:lnTo>
                    <a:pt x="288798" y="443484"/>
                  </a:lnTo>
                  <a:lnTo>
                    <a:pt x="236882" y="439911"/>
                  </a:lnTo>
                  <a:lnTo>
                    <a:pt x="188021" y="429611"/>
                  </a:lnTo>
                  <a:lnTo>
                    <a:pt x="143030" y="413210"/>
                  </a:lnTo>
                  <a:lnTo>
                    <a:pt x="102723" y="391333"/>
                  </a:lnTo>
                  <a:lnTo>
                    <a:pt x="67917" y="364608"/>
                  </a:lnTo>
                  <a:lnTo>
                    <a:pt x="39426" y="333660"/>
                  </a:lnTo>
                  <a:lnTo>
                    <a:pt x="18066" y="299115"/>
                  </a:lnTo>
                  <a:lnTo>
                    <a:pt x="4652" y="261600"/>
                  </a:lnTo>
                  <a:lnTo>
                    <a:pt x="0" y="221742"/>
                  </a:lnTo>
                  <a:close/>
                </a:path>
              </a:pathLst>
            </a:custGeom>
            <a:ln w="12191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5423153" y="5598363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latin typeface="Microsoft JhengHei"/>
                <a:cs typeface="Microsoft JhengHei"/>
              </a:rPr>
              <a:t>中</a:t>
            </a:r>
            <a:endParaRPr sz="1800">
              <a:latin typeface="Microsoft JhengHei"/>
              <a:cs typeface="Microsoft JhengHei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1653660" y="5532120"/>
            <a:ext cx="588645" cy="455930"/>
            <a:chOff x="1732788" y="5532120"/>
            <a:chExt cx="588645" cy="455930"/>
          </a:xfrm>
        </p:grpSpPr>
        <p:sp>
          <p:nvSpPr>
            <p:cNvPr id="58" name="object 58"/>
            <p:cNvSpPr/>
            <p:nvPr/>
          </p:nvSpPr>
          <p:spPr>
            <a:xfrm>
              <a:off x="1738884" y="5538216"/>
              <a:ext cx="576580" cy="443865"/>
            </a:xfrm>
            <a:custGeom>
              <a:avLst/>
              <a:gdLst/>
              <a:ahLst/>
              <a:cxnLst/>
              <a:rect l="l" t="t" r="r" b="b"/>
              <a:pathLst>
                <a:path w="576580" h="443864">
                  <a:moveTo>
                    <a:pt x="288036" y="0"/>
                  </a:moveTo>
                  <a:lnTo>
                    <a:pt x="236247" y="3572"/>
                  </a:lnTo>
                  <a:lnTo>
                    <a:pt x="187509" y="13872"/>
                  </a:lnTo>
                  <a:lnTo>
                    <a:pt x="142635" y="30273"/>
                  </a:lnTo>
                  <a:lnTo>
                    <a:pt x="102436" y="52150"/>
                  </a:lnTo>
                  <a:lnTo>
                    <a:pt x="67724" y="78875"/>
                  </a:lnTo>
                  <a:lnTo>
                    <a:pt x="39313" y="109823"/>
                  </a:lnTo>
                  <a:lnTo>
                    <a:pt x="18014" y="144368"/>
                  </a:lnTo>
                  <a:lnTo>
                    <a:pt x="4638" y="181883"/>
                  </a:lnTo>
                  <a:lnTo>
                    <a:pt x="0" y="221742"/>
                  </a:lnTo>
                  <a:lnTo>
                    <a:pt x="4638" y="261600"/>
                  </a:lnTo>
                  <a:lnTo>
                    <a:pt x="18014" y="299115"/>
                  </a:lnTo>
                  <a:lnTo>
                    <a:pt x="39313" y="333660"/>
                  </a:lnTo>
                  <a:lnTo>
                    <a:pt x="67724" y="364608"/>
                  </a:lnTo>
                  <a:lnTo>
                    <a:pt x="102436" y="391333"/>
                  </a:lnTo>
                  <a:lnTo>
                    <a:pt x="142635" y="413210"/>
                  </a:lnTo>
                  <a:lnTo>
                    <a:pt x="187509" y="429611"/>
                  </a:lnTo>
                  <a:lnTo>
                    <a:pt x="236247" y="439911"/>
                  </a:lnTo>
                  <a:lnTo>
                    <a:pt x="288036" y="443484"/>
                  </a:lnTo>
                  <a:lnTo>
                    <a:pt x="339824" y="439911"/>
                  </a:lnTo>
                  <a:lnTo>
                    <a:pt x="388562" y="429611"/>
                  </a:lnTo>
                  <a:lnTo>
                    <a:pt x="433436" y="413210"/>
                  </a:lnTo>
                  <a:lnTo>
                    <a:pt x="473635" y="391333"/>
                  </a:lnTo>
                  <a:lnTo>
                    <a:pt x="508347" y="364608"/>
                  </a:lnTo>
                  <a:lnTo>
                    <a:pt x="536758" y="333660"/>
                  </a:lnTo>
                  <a:lnTo>
                    <a:pt x="558057" y="299115"/>
                  </a:lnTo>
                  <a:lnTo>
                    <a:pt x="571433" y="261600"/>
                  </a:lnTo>
                  <a:lnTo>
                    <a:pt x="576072" y="221742"/>
                  </a:lnTo>
                  <a:lnTo>
                    <a:pt x="571433" y="181883"/>
                  </a:lnTo>
                  <a:lnTo>
                    <a:pt x="558057" y="144368"/>
                  </a:lnTo>
                  <a:lnTo>
                    <a:pt x="536758" y="109823"/>
                  </a:lnTo>
                  <a:lnTo>
                    <a:pt x="508347" y="78875"/>
                  </a:lnTo>
                  <a:lnTo>
                    <a:pt x="473635" y="52150"/>
                  </a:lnTo>
                  <a:lnTo>
                    <a:pt x="433436" y="30273"/>
                  </a:lnTo>
                  <a:lnTo>
                    <a:pt x="388562" y="13872"/>
                  </a:lnTo>
                  <a:lnTo>
                    <a:pt x="339824" y="3572"/>
                  </a:lnTo>
                  <a:lnTo>
                    <a:pt x="28803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  <p:sp>
          <p:nvSpPr>
            <p:cNvPr id="59" name="object 59"/>
            <p:cNvSpPr/>
            <p:nvPr/>
          </p:nvSpPr>
          <p:spPr>
            <a:xfrm>
              <a:off x="1738884" y="5538216"/>
              <a:ext cx="576580" cy="443865"/>
            </a:xfrm>
            <a:custGeom>
              <a:avLst/>
              <a:gdLst/>
              <a:ahLst/>
              <a:cxnLst/>
              <a:rect l="l" t="t" r="r" b="b"/>
              <a:pathLst>
                <a:path w="576580" h="443864">
                  <a:moveTo>
                    <a:pt x="0" y="221742"/>
                  </a:moveTo>
                  <a:lnTo>
                    <a:pt x="4638" y="181883"/>
                  </a:lnTo>
                  <a:lnTo>
                    <a:pt x="18014" y="144368"/>
                  </a:lnTo>
                  <a:lnTo>
                    <a:pt x="39313" y="109823"/>
                  </a:lnTo>
                  <a:lnTo>
                    <a:pt x="67724" y="78875"/>
                  </a:lnTo>
                  <a:lnTo>
                    <a:pt x="102436" y="52150"/>
                  </a:lnTo>
                  <a:lnTo>
                    <a:pt x="142635" y="30273"/>
                  </a:lnTo>
                  <a:lnTo>
                    <a:pt x="187509" y="13872"/>
                  </a:lnTo>
                  <a:lnTo>
                    <a:pt x="236247" y="3572"/>
                  </a:lnTo>
                  <a:lnTo>
                    <a:pt x="288036" y="0"/>
                  </a:lnTo>
                  <a:lnTo>
                    <a:pt x="339824" y="3572"/>
                  </a:lnTo>
                  <a:lnTo>
                    <a:pt x="388562" y="13872"/>
                  </a:lnTo>
                  <a:lnTo>
                    <a:pt x="433436" y="30273"/>
                  </a:lnTo>
                  <a:lnTo>
                    <a:pt x="473635" y="52150"/>
                  </a:lnTo>
                  <a:lnTo>
                    <a:pt x="508347" y="78875"/>
                  </a:lnTo>
                  <a:lnTo>
                    <a:pt x="536758" y="109823"/>
                  </a:lnTo>
                  <a:lnTo>
                    <a:pt x="558057" y="144368"/>
                  </a:lnTo>
                  <a:lnTo>
                    <a:pt x="571433" y="181883"/>
                  </a:lnTo>
                  <a:lnTo>
                    <a:pt x="576072" y="221742"/>
                  </a:lnTo>
                  <a:lnTo>
                    <a:pt x="571433" y="261600"/>
                  </a:lnTo>
                  <a:lnTo>
                    <a:pt x="558057" y="299115"/>
                  </a:lnTo>
                  <a:lnTo>
                    <a:pt x="536758" y="333660"/>
                  </a:lnTo>
                  <a:lnTo>
                    <a:pt x="508347" y="364608"/>
                  </a:lnTo>
                  <a:lnTo>
                    <a:pt x="473635" y="391333"/>
                  </a:lnTo>
                  <a:lnTo>
                    <a:pt x="433436" y="413210"/>
                  </a:lnTo>
                  <a:lnTo>
                    <a:pt x="388562" y="429611"/>
                  </a:lnTo>
                  <a:lnTo>
                    <a:pt x="339824" y="439911"/>
                  </a:lnTo>
                  <a:lnTo>
                    <a:pt x="288036" y="443484"/>
                  </a:lnTo>
                  <a:lnTo>
                    <a:pt x="236247" y="439911"/>
                  </a:lnTo>
                  <a:lnTo>
                    <a:pt x="187509" y="429611"/>
                  </a:lnTo>
                  <a:lnTo>
                    <a:pt x="142635" y="413210"/>
                  </a:lnTo>
                  <a:lnTo>
                    <a:pt x="102436" y="391333"/>
                  </a:lnTo>
                  <a:lnTo>
                    <a:pt x="67724" y="364608"/>
                  </a:lnTo>
                  <a:lnTo>
                    <a:pt x="39313" y="333660"/>
                  </a:lnTo>
                  <a:lnTo>
                    <a:pt x="18014" y="299115"/>
                  </a:lnTo>
                  <a:lnTo>
                    <a:pt x="4638" y="261600"/>
                  </a:lnTo>
                  <a:lnTo>
                    <a:pt x="0" y="221742"/>
                  </a:lnTo>
                  <a:close/>
                </a:path>
              </a:pathLst>
            </a:custGeom>
            <a:ln w="12192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標楷體" panose="03000509000000000000" pitchFamily="65" charset="-120"/>
              </a:endParaRPr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1821045" y="5598363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latin typeface="Microsoft JhengHei"/>
                <a:cs typeface="Microsoft JhengHei"/>
              </a:rPr>
              <a:t>低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52959" y="4189419"/>
            <a:ext cx="950215" cy="5642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40"/>
              </a:lnSpc>
              <a:spcBef>
                <a:spcPts val="100"/>
              </a:spcBef>
            </a:pPr>
            <a:r>
              <a:rPr sz="1800" b="1" spc="-20" dirty="0" err="1" smtClean="0">
                <a:latin typeface="Microsoft JhengHei"/>
                <a:cs typeface="Microsoft JhengHei"/>
              </a:rPr>
              <a:t>家托</a:t>
            </a:r>
            <a:endParaRPr lang="en-US" sz="1800" b="1" spc="-20" dirty="0" smtClean="0">
              <a:latin typeface="Microsoft JhengHei"/>
              <a:cs typeface="Microsoft JhengHei"/>
            </a:endParaRPr>
          </a:p>
          <a:p>
            <a:pPr algn="ctr">
              <a:lnSpc>
                <a:spcPts val="2140"/>
              </a:lnSpc>
              <a:spcBef>
                <a:spcPts val="100"/>
              </a:spcBef>
            </a:pPr>
            <a:r>
              <a:rPr sz="1800" b="1" spc="-20" dirty="0" err="1" smtClean="0">
                <a:latin typeface="Microsoft JhengHei"/>
                <a:cs typeface="Microsoft JhengHei"/>
              </a:rPr>
              <a:t>服</a:t>
            </a:r>
            <a:r>
              <a:rPr sz="1800" b="1" spc="-50" dirty="0" err="1" smtClean="0">
                <a:latin typeface="Microsoft JhengHei"/>
                <a:cs typeface="Microsoft JhengHei"/>
              </a:rPr>
              <a:t>務</a:t>
            </a:r>
            <a:endParaRPr sz="1800" dirty="0">
              <a:latin typeface="Microsoft JhengHei"/>
              <a:cs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373835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244430431"/>
              </p:ext>
            </p:extLst>
          </p:nvPr>
        </p:nvGraphicFramePr>
        <p:xfrm>
          <a:off x="2014909" y="800446"/>
          <a:ext cx="4035514" cy="5833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users\user\Desktop\d34969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17" y="1037285"/>
            <a:ext cx="1427149" cy="112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user\Desktop\20210128_141735_副本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18" y="2918063"/>
            <a:ext cx="1427149" cy="105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user\Desktop\__2_1024x57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18" y="4728038"/>
            <a:ext cx="1427150" cy="1185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 descr="可爱太阳卡通图片头像_个性头像_头像之家"/>
          <p:cNvSpPr>
            <a:spLocks noChangeAspect="1" noChangeArrowheads="1"/>
          </p:cNvSpPr>
          <p:nvPr/>
        </p:nvSpPr>
        <p:spPr bwMode="auto">
          <a:xfrm>
            <a:off x="2514215" y="19736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13378" y="-521902"/>
            <a:ext cx="1855047" cy="1855047"/>
          </a:xfrm>
          <a:prstGeom prst="rect">
            <a:avLst/>
          </a:prstGeom>
        </p:spPr>
      </p:pic>
      <p:pic>
        <p:nvPicPr>
          <p:cNvPr id="1028" name="Picture 4" descr="可爱的月亮睡觉卡通月亮手绘图图片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850" y="0"/>
            <a:ext cx="1120440" cy="98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資料庫圖表 25"/>
          <p:cNvGraphicFramePr/>
          <p:nvPr>
            <p:extLst>
              <p:ext uri="{D42A27DB-BD31-4B8C-83A1-F6EECF244321}">
                <p14:modId xmlns:p14="http://schemas.microsoft.com/office/powerpoint/2010/main" val="3442688262"/>
              </p:ext>
            </p:extLst>
          </p:nvPr>
        </p:nvGraphicFramePr>
        <p:xfrm>
          <a:off x="8109150" y="1061456"/>
          <a:ext cx="3428271" cy="2462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4" name="資料庫圖表 13"/>
          <p:cNvGraphicFramePr/>
          <p:nvPr>
            <p:extLst>
              <p:ext uri="{D42A27DB-BD31-4B8C-83A1-F6EECF244321}">
                <p14:modId xmlns:p14="http://schemas.microsoft.com/office/powerpoint/2010/main" val="4194259705"/>
              </p:ext>
            </p:extLst>
          </p:nvPr>
        </p:nvGraphicFramePr>
        <p:xfrm>
          <a:off x="8109150" y="3779938"/>
          <a:ext cx="3428271" cy="2369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pic>
        <p:nvPicPr>
          <p:cNvPr id="2" name="圖片 1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325156" y="2879765"/>
            <a:ext cx="1294324" cy="109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46366608"/>
              </p:ext>
            </p:extLst>
          </p:nvPr>
        </p:nvGraphicFramePr>
        <p:xfrm>
          <a:off x="3800979" y="109057"/>
          <a:ext cx="8128000" cy="6748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622937255"/>
              </p:ext>
            </p:extLst>
          </p:nvPr>
        </p:nvGraphicFramePr>
        <p:xfrm>
          <a:off x="111096" y="2035719"/>
          <a:ext cx="3536058" cy="2068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圖片 6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8243" y="3974368"/>
            <a:ext cx="1660464" cy="1660464"/>
          </a:xfrm>
          <a:prstGeom prst="rect">
            <a:avLst/>
          </a:prstGeom>
        </p:spPr>
      </p:pic>
      <p:pic>
        <p:nvPicPr>
          <p:cNvPr id="2050" name="Picture 2" descr="個人計算機, 個人計算機, 一個例證, 辦公室, JPEG, SVG, PNG 和 EP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5000" b="100000" l="1471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8" y="3834475"/>
            <a:ext cx="1670879" cy="167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247848" y="550535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職業輔導員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051375" y="550535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職業重建個管員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7848" y="172543"/>
            <a:ext cx="2954656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22225">
                  <a:noFill/>
                  <a:prstDash val="solid"/>
                </a:ln>
                <a:solidFill>
                  <a:srgbClr val="FFC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就業服務</a:t>
            </a:r>
            <a:endParaRPr lang="zh-TW" altLang="en-US" sz="5400" b="1" cap="none" spc="0" dirty="0">
              <a:ln w="22225">
                <a:noFill/>
                <a:prstDash val="solid"/>
              </a:ln>
              <a:solidFill>
                <a:srgbClr val="FFC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82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531421208"/>
              </p:ext>
            </p:extLst>
          </p:nvPr>
        </p:nvGraphicFramePr>
        <p:xfrm>
          <a:off x="3482320" y="172543"/>
          <a:ext cx="8128000" cy="65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096475341"/>
              </p:ext>
            </p:extLst>
          </p:nvPr>
        </p:nvGraphicFramePr>
        <p:xfrm>
          <a:off x="111096" y="2035719"/>
          <a:ext cx="3536058" cy="2068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圖片 6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5067" b="97467" l="4800" r="936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4773" y="4033724"/>
            <a:ext cx="1541752" cy="1541752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247848" y="550535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職業輔導員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051375" y="550535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社會工作師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074" name="Picture 2" descr="個人計算機, 個人計算機, 一個例證, 辦公室, JPEG, SVG, PNG 和 EP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9706" b="96176" l="0" r="908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642" y="3646073"/>
            <a:ext cx="1838562" cy="183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247850" y="172543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22225">
                  <a:noFill/>
                  <a:prstDash val="solid"/>
                </a:ln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日間</a:t>
            </a:r>
            <a:r>
              <a:rPr lang="zh-TW" altLang="en-US" sz="5400" b="1" cap="none" spc="0" dirty="0" smtClean="0">
                <a:ln w="22225">
                  <a:noFill/>
                  <a:prstDash val="solid"/>
                </a:ln>
                <a:solidFill>
                  <a:srgbClr val="92D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endParaRPr lang="zh-TW" altLang="en-US" sz="5400" b="1" cap="none" spc="0" dirty="0">
              <a:ln w="22225">
                <a:noFill/>
                <a:prstDash val="solid"/>
              </a:ln>
              <a:solidFill>
                <a:srgbClr val="92D05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896295" y="634208"/>
            <a:ext cx="1714025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學生能力</a:t>
            </a:r>
            <a:r>
              <a:rPr lang="en-US" altLang="zh-TW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可訓練能自理</a:t>
            </a:r>
            <a:endParaRPr lang="zh-TW" altLang="en-US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580228" y="3786305"/>
            <a:ext cx="20300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學生能力</a:t>
            </a:r>
            <a:endParaRPr lang="en-US" altLang="zh-TW" sz="20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不可訓練能自理</a:t>
            </a:r>
            <a:endParaRPr lang="zh-TW" altLang="en-US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47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037992073"/>
              </p:ext>
            </p:extLst>
          </p:nvPr>
        </p:nvGraphicFramePr>
        <p:xfrm>
          <a:off x="3482320" y="172543"/>
          <a:ext cx="8128000" cy="65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矩形 9"/>
          <p:cNvSpPr/>
          <p:nvPr/>
        </p:nvSpPr>
        <p:spPr>
          <a:xfrm>
            <a:off x="247851" y="172543"/>
            <a:ext cx="2954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22225">
                  <a:noFill/>
                  <a:prstDash val="solid"/>
                </a:ln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日間服務</a:t>
            </a:r>
            <a:endParaRPr lang="zh-TW" altLang="en-US" sz="5400" b="1" cap="none" spc="0" dirty="0">
              <a:ln w="22225">
                <a:noFill/>
                <a:prstDash val="solid"/>
              </a:ln>
              <a:solidFill>
                <a:srgbClr val="92D05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1306447164"/>
              </p:ext>
            </p:extLst>
          </p:nvPr>
        </p:nvGraphicFramePr>
        <p:xfrm>
          <a:off x="408378" y="1068361"/>
          <a:ext cx="3073942" cy="5886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矩形 11"/>
          <p:cNvSpPr/>
          <p:nvPr/>
        </p:nvSpPr>
        <p:spPr>
          <a:xfrm>
            <a:off x="408378" y="1095873"/>
            <a:ext cx="2276088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學生能力</a:t>
            </a:r>
            <a:r>
              <a:rPr lang="en-US" altLang="zh-TW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不可訓練不能自理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90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1769909078"/>
              </p:ext>
            </p:extLst>
          </p:nvPr>
        </p:nvGraphicFramePr>
        <p:xfrm>
          <a:off x="3482320" y="172543"/>
          <a:ext cx="8128000" cy="65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矩形 9"/>
          <p:cNvSpPr/>
          <p:nvPr/>
        </p:nvSpPr>
        <p:spPr>
          <a:xfrm>
            <a:off x="-98397" y="172543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22225">
                  <a:noFill/>
                  <a:prstDash val="solid"/>
                </a:ln>
                <a:solidFill>
                  <a:srgbClr val="0070C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就養與住宿</a:t>
            </a:r>
            <a:endParaRPr lang="zh-TW" altLang="en-US" sz="5400" b="1" cap="none" spc="0" dirty="0">
              <a:ln w="22225">
                <a:noFill/>
                <a:prstDash val="solid"/>
              </a:ln>
              <a:solidFill>
                <a:srgbClr val="0070C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" name="資料庫圖表 1"/>
          <p:cNvGraphicFramePr/>
          <p:nvPr/>
        </p:nvGraphicFramePr>
        <p:xfrm>
          <a:off x="408378" y="1068361"/>
          <a:ext cx="3073942" cy="5886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矩形 5"/>
          <p:cNvSpPr/>
          <p:nvPr/>
        </p:nvSpPr>
        <p:spPr>
          <a:xfrm>
            <a:off x="9896295" y="1923299"/>
            <a:ext cx="1714025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學生能力</a:t>
            </a:r>
            <a:endParaRPr lang="en-US" altLang="zh-TW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可訓練能自理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252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資料庫圖表 12"/>
          <p:cNvGraphicFramePr/>
          <p:nvPr>
            <p:extLst>
              <p:ext uri="{D42A27DB-BD31-4B8C-83A1-F6EECF244321}">
                <p14:modId xmlns:p14="http://schemas.microsoft.com/office/powerpoint/2010/main" val="152230406"/>
              </p:ext>
            </p:extLst>
          </p:nvPr>
        </p:nvGraphicFramePr>
        <p:xfrm>
          <a:off x="268447" y="218114"/>
          <a:ext cx="11778143" cy="5914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矩形 19"/>
          <p:cNvSpPr/>
          <p:nvPr/>
        </p:nvSpPr>
        <p:spPr>
          <a:xfrm>
            <a:off x="4278997" y="4272677"/>
            <a:ext cx="9367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豐谷里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豐里里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豐原里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豐年里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豐田里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豐樂里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康樂里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永樂里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新園里</a:t>
            </a:r>
          </a:p>
        </p:txBody>
      </p:sp>
      <p:sp>
        <p:nvSpPr>
          <p:cNvPr id="21" name="矩形 20"/>
          <p:cNvSpPr/>
          <p:nvPr/>
        </p:nvSpPr>
        <p:spPr>
          <a:xfrm>
            <a:off x="143686" y="4148178"/>
            <a:ext cx="10122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豐榮里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民族里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民生里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豐盛里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豐安里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中正里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中心里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中山里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文化里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成功里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自強里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東海里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新興里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新生里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70602" y="4148178"/>
            <a:ext cx="9367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嘉豐村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明峰村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初鹿村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美農村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賓朗村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泰安村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利嘉村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太平村</a:t>
            </a:r>
          </a:p>
        </p:txBody>
      </p:sp>
      <p:sp>
        <p:nvSpPr>
          <p:cNvPr id="23" name="矩形 22"/>
          <p:cNvSpPr/>
          <p:nvPr/>
        </p:nvSpPr>
        <p:spPr>
          <a:xfrm>
            <a:off x="2231473" y="4255900"/>
            <a:ext cx="74662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仁和里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中華里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寶桑里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卑南里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岩灣里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光明里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南王里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南榮里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建國里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馬蘭里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富岡里</a:t>
            </a:r>
          </a:p>
        </p:txBody>
      </p:sp>
      <p:sp>
        <p:nvSpPr>
          <p:cNvPr id="24" name="矩形 23"/>
          <p:cNvSpPr/>
          <p:nvPr/>
        </p:nvSpPr>
        <p:spPr>
          <a:xfrm>
            <a:off x="2978093" y="4272677"/>
            <a:ext cx="8780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富山村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富源村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利吉村</a:t>
            </a:r>
          </a:p>
        </p:txBody>
      </p:sp>
      <p:sp>
        <p:nvSpPr>
          <p:cNvPr id="25" name="矩形 24"/>
          <p:cNvSpPr/>
          <p:nvPr/>
        </p:nvSpPr>
        <p:spPr>
          <a:xfrm>
            <a:off x="6179737" y="4318843"/>
            <a:ext cx="742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知本里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建農里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建興里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建和里</a:t>
            </a:r>
          </a:p>
        </p:txBody>
      </p:sp>
      <p:sp>
        <p:nvSpPr>
          <p:cNvPr id="26" name="矩形 25"/>
          <p:cNvSpPr/>
          <p:nvPr/>
        </p:nvSpPr>
        <p:spPr>
          <a:xfrm>
            <a:off x="6797419" y="4318843"/>
            <a:ext cx="9482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東興村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溫泉村</a:t>
            </a:r>
          </a:p>
        </p:txBody>
      </p:sp>
      <p:sp>
        <p:nvSpPr>
          <p:cNvPr id="27" name="標題 26"/>
          <p:cNvSpPr>
            <a:spLocks noGrp="1"/>
          </p:cNvSpPr>
          <p:nvPr>
            <p:ph type="title"/>
          </p:nvPr>
        </p:nvSpPr>
        <p:spPr>
          <a:xfrm>
            <a:off x="2759279" y="78961"/>
            <a:ext cx="5341537" cy="864066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身心障礙者服務中心</a:t>
            </a:r>
          </a:p>
        </p:txBody>
      </p:sp>
      <p:sp>
        <p:nvSpPr>
          <p:cNvPr id="29" name="標題 26"/>
          <p:cNvSpPr txBox="1">
            <a:spLocks/>
          </p:cNvSpPr>
          <p:nvPr/>
        </p:nvSpPr>
        <p:spPr>
          <a:xfrm>
            <a:off x="343950" y="943027"/>
            <a:ext cx="11770058" cy="1045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1800" b="1" dirty="0" smtClean="0">
                <a:ea typeface="標楷體" panose="03000509000000000000" pitchFamily="65" charset="-120"/>
              </a:rPr>
              <a:t>1.</a:t>
            </a:r>
            <a:r>
              <a:rPr lang="zh-TW" altLang="en-US" sz="1800" b="1" dirty="0" smtClean="0">
                <a:ea typeface="標楷體" panose="03000509000000000000" pitchFamily="65" charset="-120"/>
              </a:rPr>
              <a:t>身心</a:t>
            </a:r>
            <a:r>
              <a:rPr lang="zh-TW" altLang="en-US" sz="1800" b="1" dirty="0">
                <a:ea typeface="標楷體" panose="03000509000000000000" pitchFamily="65" charset="-120"/>
              </a:rPr>
              <a:t>障礙者通報服務單一窗口。</a:t>
            </a:r>
          </a:p>
          <a:p>
            <a:r>
              <a:rPr lang="en-US" altLang="zh-TW" sz="1800" b="1" dirty="0">
                <a:ea typeface="標楷體" panose="03000509000000000000" pitchFamily="65" charset="-120"/>
              </a:rPr>
              <a:t>2</a:t>
            </a:r>
            <a:r>
              <a:rPr lang="en-US" altLang="zh-TW" sz="1800" b="1" dirty="0" smtClean="0">
                <a:ea typeface="標楷體" panose="03000509000000000000" pitchFamily="65" charset="-120"/>
              </a:rPr>
              <a:t>.</a:t>
            </a:r>
            <a:r>
              <a:rPr lang="zh-TW" altLang="en-US" sz="1800" b="1" dirty="0" smtClean="0">
                <a:ea typeface="標楷體" panose="03000509000000000000" pitchFamily="65" charset="-120"/>
              </a:rPr>
              <a:t>身心</a:t>
            </a:r>
            <a:r>
              <a:rPr lang="zh-TW" altLang="en-US" sz="1800" b="1" dirty="0">
                <a:ea typeface="標楷體" panose="03000509000000000000" pitchFamily="65" charset="-120"/>
              </a:rPr>
              <a:t>障礙者</a:t>
            </a:r>
            <a:r>
              <a:rPr lang="zh-TW" altLang="en-US" sz="1800" b="1" dirty="0" smtClean="0">
                <a:ea typeface="標楷體" panose="03000509000000000000" pitchFamily="65" charset="-120"/>
              </a:rPr>
              <a:t>生活所需，</a:t>
            </a:r>
            <a:r>
              <a:rPr lang="zh-TW" altLang="en-US" sz="1800" b="1" dirty="0">
                <a:ea typeface="標楷體" panose="03000509000000000000" pitchFamily="65" charset="-120"/>
              </a:rPr>
              <a:t>訂定個別服務計畫</a:t>
            </a:r>
            <a:r>
              <a:rPr lang="zh-TW" altLang="en-US" sz="1800" b="1" dirty="0" smtClean="0">
                <a:ea typeface="標楷體" panose="03000509000000000000" pitchFamily="65" charset="-120"/>
              </a:rPr>
              <a:t>，連結</a:t>
            </a:r>
            <a:r>
              <a:rPr lang="zh-TW" altLang="en-US" sz="1800" b="1" dirty="0">
                <a:ea typeface="標楷體" panose="03000509000000000000" pitchFamily="65" charset="-120"/>
              </a:rPr>
              <a:t>適切性之醫療、教育、就業協助、安置、經濟協助、心理諮詢</a:t>
            </a:r>
            <a:r>
              <a:rPr lang="zh-TW" altLang="en-US" sz="1800" b="1" dirty="0" smtClean="0">
                <a:ea typeface="標楷體" panose="03000509000000000000" pitchFamily="65" charset="-120"/>
              </a:rPr>
              <a:t>、</a:t>
            </a:r>
            <a:r>
              <a:rPr lang="en-US" altLang="zh-TW" sz="1800" b="1" dirty="0" smtClean="0">
                <a:ea typeface="標楷體" panose="03000509000000000000" pitchFamily="65" charset="-120"/>
              </a:rPr>
              <a:t/>
            </a:r>
            <a:br>
              <a:rPr lang="en-US" altLang="zh-TW" sz="1800" b="1" dirty="0" smtClean="0">
                <a:ea typeface="標楷體" panose="03000509000000000000" pitchFamily="65" charset="-120"/>
              </a:rPr>
            </a:br>
            <a:r>
              <a:rPr lang="zh-TW" altLang="en-US" sz="1800" b="1" dirty="0" smtClean="0">
                <a:ea typeface="標楷體" panose="03000509000000000000" pitchFamily="65" charset="-120"/>
              </a:rPr>
              <a:t>   支持</a:t>
            </a:r>
            <a:r>
              <a:rPr lang="zh-TW" altLang="en-US" sz="1800" b="1" dirty="0">
                <a:ea typeface="標楷體" panose="03000509000000000000" pitchFamily="65" charset="-120"/>
              </a:rPr>
              <a:t>系統、法律諮詢等資源之整合性服務。</a:t>
            </a:r>
          </a:p>
          <a:p>
            <a:r>
              <a:rPr lang="en-US" altLang="zh-TW" sz="1800" b="1" dirty="0">
                <a:ea typeface="標楷體" panose="03000509000000000000" pitchFamily="65" charset="-120"/>
              </a:rPr>
              <a:t>3.</a:t>
            </a:r>
            <a:r>
              <a:rPr lang="zh-TW" altLang="en-US" sz="1800" b="1" dirty="0">
                <a:ea typeface="標楷體" panose="03000509000000000000" pitchFamily="65" charset="-120"/>
              </a:rPr>
              <a:t>提供相關福利服務諮詢。</a:t>
            </a:r>
          </a:p>
        </p:txBody>
      </p:sp>
    </p:spTree>
    <p:extLst>
      <p:ext uri="{BB962C8B-B14F-4D97-AF65-F5344CB8AC3E}">
        <p14:creationId xmlns:p14="http://schemas.microsoft.com/office/powerpoint/2010/main" val="193343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8811" y="1266738"/>
            <a:ext cx="3200400" cy="3056527"/>
          </a:xfrm>
        </p:spPr>
        <p:txBody>
          <a:bodyPr>
            <a:normAutofit/>
          </a:bodyPr>
          <a:lstStyle/>
          <a:p>
            <a:r>
              <a:rPr lang="zh-TW" altLang="en-US" b="1" dirty="0" smtClean="0"/>
              <a:t>高惠蓮</a:t>
            </a:r>
            <a:r>
              <a:rPr lang="zh-TW" altLang="en-US" b="1" dirty="0"/>
              <a:t>社工師 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en-US" altLang="zh-TW" b="1" dirty="0" smtClean="0"/>
              <a:t>229912</a:t>
            </a:r>
            <a:r>
              <a:rPr lang="zh-TW" altLang="en-US" b="1" dirty="0"/>
              <a:t>分機</a:t>
            </a:r>
            <a:r>
              <a:rPr lang="en-US" altLang="zh-TW" b="1" dirty="0"/>
              <a:t>406 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b="1" dirty="0" smtClean="0"/>
              <a:t>歡迎</a:t>
            </a:r>
            <a:r>
              <a:rPr lang="zh-TW" altLang="en-US" b="1" dirty="0"/>
              <a:t>諮詢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92868" y="967154"/>
            <a:ext cx="7860324" cy="4818185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預備孩子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的轉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銜</a:t>
            </a:r>
            <a:endParaRPr lang="zh-TW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培養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孩子自理能力</a:t>
            </a:r>
          </a:p>
          <a:p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關心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孩子實習狀況</a:t>
            </a:r>
          </a:p>
          <a:p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保持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親師密切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溝通   </a:t>
            </a:r>
            <a:endParaRPr lang="en-US" altLang="zh-TW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東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特做你們的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後盾</a:t>
            </a:r>
            <a:endParaRPr lang="zh-TW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4534202"/>
            <a:ext cx="1099118" cy="109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3194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677</TotalTime>
  <Words>1137</Words>
  <Application>Microsoft Office PowerPoint</Application>
  <PresentationFormat>寬螢幕</PresentationFormat>
  <Paragraphs>206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微軟正黑體</vt:lpstr>
      <vt:lpstr>微軟正黑體</vt:lpstr>
      <vt:lpstr>PMingLiU-ExtB</vt:lpstr>
      <vt:lpstr>標楷體</vt:lpstr>
      <vt:lpstr>Calibri</vt:lpstr>
      <vt:lpstr>Calibri Light</vt:lpstr>
      <vt:lpstr>回顧</vt:lpstr>
      <vt:lpstr>113學年度轉銜說明會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身心障礙者服務中心</vt:lpstr>
      <vt:lpstr>高惠蓮社工師   229912分機406   歡迎諮詢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ASUS_M640MB</dc:creator>
  <cp:lastModifiedBy>user</cp:lastModifiedBy>
  <cp:revision>50</cp:revision>
  <cp:lastPrinted>2024-12-06T00:37:21Z</cp:lastPrinted>
  <dcterms:created xsi:type="dcterms:W3CDTF">2022-11-25T02:11:03Z</dcterms:created>
  <dcterms:modified xsi:type="dcterms:W3CDTF">2024-12-06T02:47:14Z</dcterms:modified>
</cp:coreProperties>
</file>