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3" r:id="rId11"/>
    <p:sldId id="264" r:id="rId12"/>
  </p:sldIdLst>
  <p:sldSz cx="9001125" cy="6840538"/>
  <p:notesSz cx="6858000" cy="9144000"/>
  <p:defaultTextStyle>
    <a:defPPr>
      <a:defRPr lang="zh-TW"/>
    </a:defPPr>
    <a:lvl1pPr marL="0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2582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5165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57747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0329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62911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15494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68076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20658" algn="l" defTabSz="9051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DE"/>
    <a:srgbClr val="4D8B0F"/>
    <a:srgbClr val="60B129"/>
    <a:srgbClr val="5EAA12"/>
    <a:srgbClr val="647D33"/>
    <a:srgbClr val="F2A05C"/>
    <a:srgbClr val="B4DE86"/>
    <a:srgbClr val="2DC8FF"/>
    <a:srgbClr val="F7923F"/>
    <a:srgbClr val="E659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45" y="53"/>
      </p:cViewPr>
      <p:guideLst>
        <p:guide orient="horz" pos="2155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522357-0C7A-4E7E-92FB-98FEFBF6C2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47F9BDF-C572-46E5-9E15-AAAB7B8AD18C}">
      <dgm:prSet phldrT="[文字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ts val="3200"/>
            </a:lnSpc>
          </a:pPr>
          <a:r>
            <a:rPr lang="zh-TW" altLang="en-US" b="1" dirty="0">
              <a:solidFill>
                <a:srgbClr val="E65946"/>
              </a:solidFill>
              <a:latin typeface="微軟正黑體" pitchFamily="34" charset="-120"/>
              <a:ea typeface="微軟正黑體" pitchFamily="34" charset="-120"/>
            </a:rPr>
            <a:t>布建身心障礙者社區式日間照顧服務</a:t>
          </a:r>
        </a:p>
      </dgm:t>
    </dgm:pt>
    <dgm:pt modelId="{6D744602-7B52-4149-B92C-E4728AAA0AD8}" type="parTrans" cxnId="{622D3728-17E6-4628-991B-758759F26E51}">
      <dgm:prSet/>
      <dgm:spPr/>
      <dgm:t>
        <a:bodyPr/>
        <a:lstStyle/>
        <a:p>
          <a:pPr>
            <a:lnSpc>
              <a:spcPts val="3200"/>
            </a:lnSpc>
          </a:pPr>
          <a:endParaRPr lang="zh-TW" altLang="en-US"/>
        </a:p>
      </dgm:t>
    </dgm:pt>
    <dgm:pt modelId="{0AF8FC12-D9EB-41DD-82AE-CEAF52FA2572}" type="sibTrans" cxnId="{622D3728-17E6-4628-991B-758759F26E51}">
      <dgm:prSet/>
      <dgm:spPr/>
      <dgm:t>
        <a:bodyPr/>
        <a:lstStyle/>
        <a:p>
          <a:pPr>
            <a:lnSpc>
              <a:spcPts val="3200"/>
            </a:lnSpc>
          </a:pPr>
          <a:endParaRPr lang="zh-TW" altLang="en-US"/>
        </a:p>
      </dgm:t>
    </dgm:pt>
    <dgm:pt modelId="{6E0603DD-CE41-404B-AFE3-7FCF961B6B90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ts val="3200"/>
            </a:lnSpc>
          </a:pPr>
          <a:r>
            <a:rPr lang="zh-TW" altLang="en-US" b="1" dirty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rPr>
            <a:t>身心障礙者社區式日間作業設施服務</a:t>
          </a:r>
        </a:p>
      </dgm:t>
    </dgm:pt>
    <dgm:pt modelId="{DBEFF126-AF1F-4E1D-A307-91879526BE3A}" type="parTrans" cxnId="{818E3F9D-FD7D-4FEB-9DCB-0568F8044D74}">
      <dgm:prSet/>
      <dgm:spPr/>
      <dgm:t>
        <a:bodyPr/>
        <a:lstStyle/>
        <a:p>
          <a:pPr>
            <a:lnSpc>
              <a:spcPts val="3200"/>
            </a:lnSpc>
          </a:pPr>
          <a:endParaRPr lang="zh-TW" altLang="en-US"/>
        </a:p>
      </dgm:t>
    </dgm:pt>
    <dgm:pt modelId="{1636D875-95F1-4AF5-B1A2-823287EBC824}" type="sibTrans" cxnId="{818E3F9D-FD7D-4FEB-9DCB-0568F8044D74}">
      <dgm:prSet/>
      <dgm:spPr/>
      <dgm:t>
        <a:bodyPr/>
        <a:lstStyle/>
        <a:p>
          <a:pPr>
            <a:lnSpc>
              <a:spcPts val="3200"/>
            </a:lnSpc>
          </a:pPr>
          <a:endParaRPr lang="zh-TW" altLang="en-US"/>
        </a:p>
      </dgm:t>
    </dgm:pt>
    <dgm:pt modelId="{26D72B41-DC10-45CD-A17B-07C5E82BA9FA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>
            <a:lnSpc>
              <a:spcPts val="3200"/>
            </a:lnSpc>
          </a:pPr>
          <a:r>
            <a:rPr lang="zh-TW" altLang="en-US" b="1" dirty="0">
              <a:solidFill>
                <a:srgbClr val="647D33"/>
              </a:solidFill>
            </a:rPr>
            <a:t>精神障礙者協作模式服務據點</a:t>
          </a:r>
        </a:p>
      </dgm:t>
    </dgm:pt>
    <dgm:pt modelId="{AC3E8B04-94EB-40D2-A1B6-54D724A53480}" type="parTrans" cxnId="{E7D55511-E47C-4F1B-A6BA-5476900020B8}">
      <dgm:prSet/>
      <dgm:spPr/>
      <dgm:t>
        <a:bodyPr/>
        <a:lstStyle/>
        <a:p>
          <a:pPr>
            <a:lnSpc>
              <a:spcPts val="3200"/>
            </a:lnSpc>
          </a:pPr>
          <a:endParaRPr lang="zh-TW" altLang="en-US"/>
        </a:p>
      </dgm:t>
    </dgm:pt>
    <dgm:pt modelId="{F746161C-BF42-40AE-839A-A9FB9942C210}" type="sibTrans" cxnId="{E7D55511-E47C-4F1B-A6BA-5476900020B8}">
      <dgm:prSet/>
      <dgm:spPr/>
      <dgm:t>
        <a:bodyPr/>
        <a:lstStyle/>
        <a:p>
          <a:pPr>
            <a:lnSpc>
              <a:spcPts val="3200"/>
            </a:lnSpc>
          </a:pPr>
          <a:endParaRPr lang="zh-TW" altLang="en-US"/>
        </a:p>
      </dgm:t>
    </dgm:pt>
    <dgm:pt modelId="{DE466BF1-7C9C-462A-80F6-CEF2043EB290}" type="pres">
      <dgm:prSet presAssocID="{B7522357-0C7A-4E7E-92FB-98FEFBF6C285}" presName="Name0" presStyleCnt="0">
        <dgm:presLayoutVars>
          <dgm:chMax val="7"/>
          <dgm:chPref val="7"/>
          <dgm:dir/>
        </dgm:presLayoutVars>
      </dgm:prSet>
      <dgm:spPr/>
    </dgm:pt>
    <dgm:pt modelId="{30162FE5-FAA1-4F7A-9352-EFE3C7EF7F6D}" type="pres">
      <dgm:prSet presAssocID="{B7522357-0C7A-4E7E-92FB-98FEFBF6C285}" presName="Name1" presStyleCnt="0"/>
      <dgm:spPr/>
    </dgm:pt>
    <dgm:pt modelId="{542DD394-6834-4D58-83A6-0A8FC71B5768}" type="pres">
      <dgm:prSet presAssocID="{B7522357-0C7A-4E7E-92FB-98FEFBF6C285}" presName="cycle" presStyleCnt="0"/>
      <dgm:spPr/>
    </dgm:pt>
    <dgm:pt modelId="{4FB25A3D-C8E5-4B85-ACDB-554179D4409F}" type="pres">
      <dgm:prSet presAssocID="{B7522357-0C7A-4E7E-92FB-98FEFBF6C285}" presName="srcNode" presStyleLbl="node1" presStyleIdx="0" presStyleCnt="3"/>
      <dgm:spPr/>
    </dgm:pt>
    <dgm:pt modelId="{7E1B3B8B-338A-44FE-9ED2-0528C68BCDBD}" type="pres">
      <dgm:prSet presAssocID="{B7522357-0C7A-4E7E-92FB-98FEFBF6C285}" presName="conn" presStyleLbl="parChTrans1D2" presStyleIdx="0" presStyleCnt="1" custAng="0" custScaleX="105019" custScaleY="98777" custLinFactNeighborX="-513" custLinFactNeighborY="1447"/>
      <dgm:spPr/>
    </dgm:pt>
    <dgm:pt modelId="{03C58695-B97D-4041-9AB1-DE50E0AD07DB}" type="pres">
      <dgm:prSet presAssocID="{B7522357-0C7A-4E7E-92FB-98FEFBF6C285}" presName="extraNode" presStyleLbl="node1" presStyleIdx="0" presStyleCnt="3"/>
      <dgm:spPr/>
    </dgm:pt>
    <dgm:pt modelId="{66C8D6B9-AC08-4977-BD57-D7C20FF06CC5}" type="pres">
      <dgm:prSet presAssocID="{B7522357-0C7A-4E7E-92FB-98FEFBF6C285}" presName="dstNode" presStyleLbl="node1" presStyleIdx="0" presStyleCnt="3"/>
      <dgm:spPr/>
    </dgm:pt>
    <dgm:pt modelId="{0B7A19BE-894B-4B43-946A-CCA08CFC11EC}" type="pres">
      <dgm:prSet presAssocID="{247F9BDF-C572-46E5-9E15-AAAB7B8AD18C}" presName="text_1" presStyleLbl="node1" presStyleIdx="0" presStyleCnt="3">
        <dgm:presLayoutVars>
          <dgm:bulletEnabled val="1"/>
        </dgm:presLayoutVars>
      </dgm:prSet>
      <dgm:spPr/>
    </dgm:pt>
    <dgm:pt modelId="{B095759D-1C34-4E6F-98BB-267F722BA7AB}" type="pres">
      <dgm:prSet presAssocID="{247F9BDF-C572-46E5-9E15-AAAB7B8AD18C}" presName="accent_1" presStyleCnt="0"/>
      <dgm:spPr/>
    </dgm:pt>
    <dgm:pt modelId="{A5D1013B-AAF9-4F4F-BD4C-117D7B51259F}" type="pres">
      <dgm:prSet presAssocID="{247F9BDF-C572-46E5-9E15-AAAB7B8AD18C}" presName="accentRepeatNode" presStyleLbl="solidFgAcc1" presStyleIdx="0" presStyleCnt="3"/>
      <dgm:spPr>
        <a:solidFill>
          <a:schemeClr val="accent2"/>
        </a:solidFill>
      </dgm:spPr>
    </dgm:pt>
    <dgm:pt modelId="{04B643EB-E24E-4093-9136-00ADA5F1F810}" type="pres">
      <dgm:prSet presAssocID="{6E0603DD-CE41-404B-AFE3-7FCF961B6B90}" presName="text_2" presStyleLbl="node1" presStyleIdx="1" presStyleCnt="3">
        <dgm:presLayoutVars>
          <dgm:bulletEnabled val="1"/>
        </dgm:presLayoutVars>
      </dgm:prSet>
      <dgm:spPr/>
    </dgm:pt>
    <dgm:pt modelId="{0DCBD7DC-0EB2-47ED-8EA8-9CA9E44BB826}" type="pres">
      <dgm:prSet presAssocID="{6E0603DD-CE41-404B-AFE3-7FCF961B6B90}" presName="accent_2" presStyleCnt="0"/>
      <dgm:spPr/>
    </dgm:pt>
    <dgm:pt modelId="{AD737AA8-50DB-4D6F-B8BA-3A2B3A0680E8}" type="pres">
      <dgm:prSet presAssocID="{6E0603DD-CE41-404B-AFE3-7FCF961B6B90}" presName="accentRepeatNode" presStyleLbl="solidFgAcc1" presStyleIdx="1" presStyleCnt="3"/>
      <dgm:spPr>
        <a:solidFill>
          <a:srgbClr val="7030A0"/>
        </a:solidFill>
      </dgm:spPr>
    </dgm:pt>
    <dgm:pt modelId="{09C11CE4-A4EF-4D02-868A-5E6F8A0780C0}" type="pres">
      <dgm:prSet presAssocID="{26D72B41-DC10-45CD-A17B-07C5E82BA9FA}" presName="text_3" presStyleLbl="node1" presStyleIdx="2" presStyleCnt="3">
        <dgm:presLayoutVars>
          <dgm:bulletEnabled val="1"/>
        </dgm:presLayoutVars>
      </dgm:prSet>
      <dgm:spPr/>
    </dgm:pt>
    <dgm:pt modelId="{B880B439-AE49-4777-83F3-A595E3EEBA11}" type="pres">
      <dgm:prSet presAssocID="{26D72B41-DC10-45CD-A17B-07C5E82BA9FA}" presName="accent_3" presStyleCnt="0"/>
      <dgm:spPr/>
    </dgm:pt>
    <dgm:pt modelId="{F57307A6-CE33-4069-A9AE-9B91E84B1D62}" type="pres">
      <dgm:prSet presAssocID="{26D72B41-DC10-45CD-A17B-07C5E82BA9FA}" presName="accentRepeatNode" presStyleLbl="solidFgAcc1" presStyleIdx="2" presStyleCnt="3"/>
      <dgm:spPr>
        <a:solidFill>
          <a:srgbClr val="92D050"/>
        </a:solidFill>
      </dgm:spPr>
    </dgm:pt>
  </dgm:ptLst>
  <dgm:cxnLst>
    <dgm:cxn modelId="{E7D55511-E47C-4F1B-A6BA-5476900020B8}" srcId="{B7522357-0C7A-4E7E-92FB-98FEFBF6C285}" destId="{26D72B41-DC10-45CD-A17B-07C5E82BA9FA}" srcOrd="2" destOrd="0" parTransId="{AC3E8B04-94EB-40D2-A1B6-54D724A53480}" sibTransId="{F746161C-BF42-40AE-839A-A9FB9942C210}"/>
    <dgm:cxn modelId="{622D3728-17E6-4628-991B-758759F26E51}" srcId="{B7522357-0C7A-4E7E-92FB-98FEFBF6C285}" destId="{247F9BDF-C572-46E5-9E15-AAAB7B8AD18C}" srcOrd="0" destOrd="0" parTransId="{6D744602-7B52-4149-B92C-E4728AAA0AD8}" sibTransId="{0AF8FC12-D9EB-41DD-82AE-CEAF52FA2572}"/>
    <dgm:cxn modelId="{0B573686-EF95-458B-8DD4-921A8DC7EFE7}" type="presOf" srcId="{26D72B41-DC10-45CD-A17B-07C5E82BA9FA}" destId="{09C11CE4-A4EF-4D02-868A-5E6F8A0780C0}" srcOrd="0" destOrd="0" presId="urn:microsoft.com/office/officeart/2008/layout/VerticalCurvedList"/>
    <dgm:cxn modelId="{818E3F9D-FD7D-4FEB-9DCB-0568F8044D74}" srcId="{B7522357-0C7A-4E7E-92FB-98FEFBF6C285}" destId="{6E0603DD-CE41-404B-AFE3-7FCF961B6B90}" srcOrd="1" destOrd="0" parTransId="{DBEFF126-AF1F-4E1D-A307-91879526BE3A}" sibTransId="{1636D875-95F1-4AF5-B1A2-823287EBC824}"/>
    <dgm:cxn modelId="{186FDEA9-1E39-44D2-8BEF-2CF35C7AFD67}" type="presOf" srcId="{6E0603DD-CE41-404B-AFE3-7FCF961B6B90}" destId="{04B643EB-E24E-4093-9136-00ADA5F1F810}" srcOrd="0" destOrd="0" presId="urn:microsoft.com/office/officeart/2008/layout/VerticalCurvedList"/>
    <dgm:cxn modelId="{E56C0BB0-BA02-4171-AAC5-19186D0C7F84}" type="presOf" srcId="{0AF8FC12-D9EB-41DD-82AE-CEAF52FA2572}" destId="{7E1B3B8B-338A-44FE-9ED2-0528C68BCDBD}" srcOrd="0" destOrd="0" presId="urn:microsoft.com/office/officeart/2008/layout/VerticalCurvedList"/>
    <dgm:cxn modelId="{F7404EB3-D7F0-4116-AA42-F8447ACA5E7B}" type="presOf" srcId="{247F9BDF-C572-46E5-9E15-AAAB7B8AD18C}" destId="{0B7A19BE-894B-4B43-946A-CCA08CFC11EC}" srcOrd="0" destOrd="0" presId="urn:microsoft.com/office/officeart/2008/layout/VerticalCurvedList"/>
    <dgm:cxn modelId="{5627CAFE-DB80-4431-91D8-99D751E482C1}" type="presOf" srcId="{B7522357-0C7A-4E7E-92FB-98FEFBF6C285}" destId="{DE466BF1-7C9C-462A-80F6-CEF2043EB290}" srcOrd="0" destOrd="0" presId="urn:microsoft.com/office/officeart/2008/layout/VerticalCurvedList"/>
    <dgm:cxn modelId="{C89A3CB3-A407-4A6D-85A5-FBA8812578DF}" type="presParOf" srcId="{DE466BF1-7C9C-462A-80F6-CEF2043EB290}" destId="{30162FE5-FAA1-4F7A-9352-EFE3C7EF7F6D}" srcOrd="0" destOrd="0" presId="urn:microsoft.com/office/officeart/2008/layout/VerticalCurvedList"/>
    <dgm:cxn modelId="{B5BAC076-1506-49F4-BE27-A31F2A1C1EB2}" type="presParOf" srcId="{30162FE5-FAA1-4F7A-9352-EFE3C7EF7F6D}" destId="{542DD394-6834-4D58-83A6-0A8FC71B5768}" srcOrd="0" destOrd="0" presId="urn:microsoft.com/office/officeart/2008/layout/VerticalCurvedList"/>
    <dgm:cxn modelId="{9534BE31-6C8F-4BBD-85AD-A33D5D4CB4EA}" type="presParOf" srcId="{542DD394-6834-4D58-83A6-0A8FC71B5768}" destId="{4FB25A3D-C8E5-4B85-ACDB-554179D4409F}" srcOrd="0" destOrd="0" presId="urn:microsoft.com/office/officeart/2008/layout/VerticalCurvedList"/>
    <dgm:cxn modelId="{8B208022-4458-4CED-88B3-21156BA89D9B}" type="presParOf" srcId="{542DD394-6834-4D58-83A6-0A8FC71B5768}" destId="{7E1B3B8B-338A-44FE-9ED2-0528C68BCDBD}" srcOrd="1" destOrd="0" presId="urn:microsoft.com/office/officeart/2008/layout/VerticalCurvedList"/>
    <dgm:cxn modelId="{222931EB-9DA8-42E9-A4D7-4B012DE3A257}" type="presParOf" srcId="{542DD394-6834-4D58-83A6-0A8FC71B5768}" destId="{03C58695-B97D-4041-9AB1-DE50E0AD07DB}" srcOrd="2" destOrd="0" presId="urn:microsoft.com/office/officeart/2008/layout/VerticalCurvedList"/>
    <dgm:cxn modelId="{86F019A2-0D44-4BEF-BE78-F99043E436CB}" type="presParOf" srcId="{542DD394-6834-4D58-83A6-0A8FC71B5768}" destId="{66C8D6B9-AC08-4977-BD57-D7C20FF06CC5}" srcOrd="3" destOrd="0" presId="urn:microsoft.com/office/officeart/2008/layout/VerticalCurvedList"/>
    <dgm:cxn modelId="{FB9656B9-1833-48EA-97EC-E4DBF7544AF6}" type="presParOf" srcId="{30162FE5-FAA1-4F7A-9352-EFE3C7EF7F6D}" destId="{0B7A19BE-894B-4B43-946A-CCA08CFC11EC}" srcOrd="1" destOrd="0" presId="urn:microsoft.com/office/officeart/2008/layout/VerticalCurvedList"/>
    <dgm:cxn modelId="{32203F55-F5C2-4BDD-A377-4FBC0EB2868C}" type="presParOf" srcId="{30162FE5-FAA1-4F7A-9352-EFE3C7EF7F6D}" destId="{B095759D-1C34-4E6F-98BB-267F722BA7AB}" srcOrd="2" destOrd="0" presId="urn:microsoft.com/office/officeart/2008/layout/VerticalCurvedList"/>
    <dgm:cxn modelId="{C17D13A7-CEE6-4C1D-9D78-A7D8D45A1850}" type="presParOf" srcId="{B095759D-1C34-4E6F-98BB-267F722BA7AB}" destId="{A5D1013B-AAF9-4F4F-BD4C-117D7B51259F}" srcOrd="0" destOrd="0" presId="urn:microsoft.com/office/officeart/2008/layout/VerticalCurvedList"/>
    <dgm:cxn modelId="{0FDB37DC-D2F7-41A4-B5F8-165B08D6ADDD}" type="presParOf" srcId="{30162FE5-FAA1-4F7A-9352-EFE3C7EF7F6D}" destId="{04B643EB-E24E-4093-9136-00ADA5F1F810}" srcOrd="3" destOrd="0" presId="urn:microsoft.com/office/officeart/2008/layout/VerticalCurvedList"/>
    <dgm:cxn modelId="{9F6A412D-C871-4EE9-B90C-61CD574CC25B}" type="presParOf" srcId="{30162FE5-FAA1-4F7A-9352-EFE3C7EF7F6D}" destId="{0DCBD7DC-0EB2-47ED-8EA8-9CA9E44BB826}" srcOrd="4" destOrd="0" presId="urn:microsoft.com/office/officeart/2008/layout/VerticalCurvedList"/>
    <dgm:cxn modelId="{AE072C1B-228F-48A6-8E71-5E7EE8791101}" type="presParOf" srcId="{0DCBD7DC-0EB2-47ED-8EA8-9CA9E44BB826}" destId="{AD737AA8-50DB-4D6F-B8BA-3A2B3A0680E8}" srcOrd="0" destOrd="0" presId="urn:microsoft.com/office/officeart/2008/layout/VerticalCurvedList"/>
    <dgm:cxn modelId="{51367BF7-FCE1-4016-B344-6903C7A12086}" type="presParOf" srcId="{30162FE5-FAA1-4F7A-9352-EFE3C7EF7F6D}" destId="{09C11CE4-A4EF-4D02-868A-5E6F8A0780C0}" srcOrd="5" destOrd="0" presId="urn:microsoft.com/office/officeart/2008/layout/VerticalCurvedList"/>
    <dgm:cxn modelId="{A296C51D-8858-40F2-9815-CDD0D5D2BBAC}" type="presParOf" srcId="{30162FE5-FAA1-4F7A-9352-EFE3C7EF7F6D}" destId="{B880B439-AE49-4777-83F3-A595E3EEBA11}" srcOrd="6" destOrd="0" presId="urn:microsoft.com/office/officeart/2008/layout/VerticalCurvedList"/>
    <dgm:cxn modelId="{18F33B2C-349B-4C65-B9AF-C8573D8E6AA1}" type="presParOf" srcId="{B880B439-AE49-4777-83F3-A595E3EEBA11}" destId="{F57307A6-CE33-4069-A9AE-9B91E84B1D6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67A3A2-CDC5-4F01-A727-70FE40C41F7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642BFD1-1A55-426F-8FDF-CB626F9C1FD3}">
      <dgm:prSet phldrT="[文字]" custT="1"/>
      <dgm:spPr/>
      <dgm:t>
        <a:bodyPr/>
        <a:lstStyle/>
        <a:p>
          <a:pPr>
            <a:lnSpc>
              <a:spcPts val="2800"/>
            </a:lnSpc>
          </a:pPr>
          <a:r>
            <a:rPr lang="zh-TW" altLang="en-US" sz="2000" dirty="0">
              <a:solidFill>
                <a:srgbClr val="FF0000"/>
              </a:solidFill>
              <a:latin typeface="標楷體" pitchFamily="65" charset="-120"/>
              <a:ea typeface="文鼎粗隸" pitchFamily="49" charset="-120"/>
            </a:rPr>
            <a:t>服務項目</a:t>
          </a:r>
        </a:p>
      </dgm:t>
    </dgm:pt>
    <dgm:pt modelId="{74CB56AA-E9C9-4DC2-BC3B-D4FD97A9DE36}" type="parTrans" cxnId="{45184CE2-C03B-4DE3-8F87-E639966C619F}">
      <dgm:prSet/>
      <dgm:spPr/>
      <dgm:t>
        <a:bodyPr/>
        <a:lstStyle/>
        <a:p>
          <a:endParaRPr lang="zh-TW" altLang="en-US"/>
        </a:p>
      </dgm:t>
    </dgm:pt>
    <dgm:pt modelId="{3E296EF0-126C-4413-8D7A-C3625FAE0D61}" type="sibTrans" cxnId="{45184CE2-C03B-4DE3-8F87-E639966C619F}">
      <dgm:prSet/>
      <dgm:spPr/>
      <dgm:t>
        <a:bodyPr/>
        <a:lstStyle/>
        <a:p>
          <a:endParaRPr lang="zh-TW" altLang="en-US"/>
        </a:p>
      </dgm:t>
    </dgm:pt>
    <dgm:pt modelId="{4C52F913-CE66-436C-904F-D1FC90FC8C9F}">
      <dgm:prSet custT="1"/>
      <dgm:spPr>
        <a:solidFill>
          <a:srgbClr val="B4DE86"/>
        </a:solidFill>
      </dgm:spPr>
      <dgm:t>
        <a:bodyPr/>
        <a:lstStyle/>
        <a:p>
          <a:pPr algn="l">
            <a:lnSpc>
              <a:spcPts val="2600"/>
            </a:lnSpc>
            <a:spcAft>
              <a:spcPts val="0"/>
            </a:spcAft>
          </a:pPr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生活自理能力增進、人際關係及社交技巧訓練、健康促進服務休閒生活服務、社區適應服務、個人及家庭支持服務、供餐服務、交通接送、諮詢及轉介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D7DC8C8-8B93-45F9-9E5E-E85939722422}" type="parTrans" cxnId="{9C8C5FA0-F326-4AA3-9129-001897448FFC}">
      <dgm:prSet/>
      <dgm:spPr/>
      <dgm:t>
        <a:bodyPr/>
        <a:lstStyle/>
        <a:p>
          <a:endParaRPr lang="zh-TW" altLang="en-US"/>
        </a:p>
      </dgm:t>
    </dgm:pt>
    <dgm:pt modelId="{23807E06-8748-4134-8888-62A20AD225DD}" type="sibTrans" cxnId="{9C8C5FA0-F326-4AA3-9129-001897448FFC}">
      <dgm:prSet/>
      <dgm:spPr/>
      <dgm:t>
        <a:bodyPr/>
        <a:lstStyle/>
        <a:p>
          <a:endParaRPr lang="zh-TW" altLang="en-US"/>
        </a:p>
      </dgm:t>
    </dgm:pt>
    <dgm:pt modelId="{7333B26D-E962-4B05-8E98-110ADA17ACDD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ts val="2600"/>
            </a:lnSpc>
            <a:spcAft>
              <a:spcPts val="0"/>
            </a:spcAft>
          </a:pPr>
          <a:r>
            <a:rPr lang="en-US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18</a:t>
          </a:r>
          <a:r>
            <a: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歲以上</a:t>
          </a:r>
          <a:r>
            <a:rPr lang="en-US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~64</a:t>
          </a:r>
          <a:r>
            <a: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歲以下，設籍本縣領有身心障礙證明 </a:t>
          </a:r>
          <a:endParaRPr lang="en-US" altLang="zh-TW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algn="l">
            <a:lnSpc>
              <a:spcPts val="2600"/>
            </a:lnSpc>
            <a:spcAft>
              <a:spcPts val="0"/>
            </a:spcAft>
          </a:pPr>
          <a:r>
            <a:rPr lang="en-US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不限障別</a:t>
          </a:r>
          <a:r>
            <a:rPr lang="en-US" altLang="en-US" sz="2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)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2CB65FA-5058-4106-9A5A-9D16BCB7122A}" type="parTrans" cxnId="{77309942-E35D-41F4-A578-3D44C61656A4}">
      <dgm:prSet/>
      <dgm:spPr/>
      <dgm:t>
        <a:bodyPr/>
        <a:lstStyle/>
        <a:p>
          <a:endParaRPr lang="zh-TW" altLang="en-US"/>
        </a:p>
      </dgm:t>
    </dgm:pt>
    <dgm:pt modelId="{FDBE3E9E-F949-4979-A015-5090FC815E59}" type="sibTrans" cxnId="{77309942-E35D-41F4-A578-3D44C61656A4}">
      <dgm:prSet/>
      <dgm:spPr/>
      <dgm:t>
        <a:bodyPr/>
        <a:lstStyle/>
        <a:p>
          <a:endParaRPr lang="zh-TW" altLang="en-US"/>
        </a:p>
      </dgm:t>
    </dgm:pt>
    <dgm:pt modelId="{86F31B22-A4FC-42CC-BCCE-58F2D95DF037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l">
            <a:lnSpc>
              <a:spcPts val="2600"/>
            </a:lnSpc>
            <a:spcAft>
              <a:spcPts val="0"/>
            </a:spcAft>
          </a:pPr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日間照顧服務費</a:t>
          </a:r>
          <a:r>
            <a:rPr lang="en-US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0</a:t>
          </a:r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元</a:t>
          </a:r>
          <a:r>
            <a:rPr lang="en-US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/</a:t>
          </a:r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月</a:t>
          </a:r>
          <a:r>
            <a:rPr lang="en-US" altLang="zh-TW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含餐費、材料費</a:t>
          </a:r>
          <a:r>
            <a:rPr lang="en-US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34A327E0-7328-4945-899C-32AF4D18C98B}" type="parTrans" cxnId="{0E5D2283-4228-4739-BD30-0BB02CB34704}">
      <dgm:prSet/>
      <dgm:spPr/>
      <dgm:t>
        <a:bodyPr/>
        <a:lstStyle/>
        <a:p>
          <a:endParaRPr lang="zh-TW" altLang="en-US"/>
        </a:p>
      </dgm:t>
    </dgm:pt>
    <dgm:pt modelId="{E9A80F32-2B25-4222-8191-4771BEB9B8E0}" type="sibTrans" cxnId="{0E5D2283-4228-4739-BD30-0BB02CB34704}">
      <dgm:prSet/>
      <dgm:spPr/>
      <dgm:t>
        <a:bodyPr/>
        <a:lstStyle/>
        <a:p>
          <a:endParaRPr lang="zh-TW" altLang="en-US"/>
        </a:p>
      </dgm:t>
    </dgm:pt>
    <dgm:pt modelId="{FA3A9F81-25F0-446F-806A-7F95D6C54DB4}">
      <dgm:prSet phldrT="[文字]" custT="1"/>
      <dgm:spPr/>
      <dgm:t>
        <a:bodyPr/>
        <a:lstStyle/>
        <a:p>
          <a:pPr>
            <a:lnSpc>
              <a:spcPts val="2800"/>
            </a:lnSpc>
          </a:pPr>
          <a:r>
            <a:rPr lang="zh-TW" altLang="en-US" sz="2000" dirty="0">
              <a:solidFill>
                <a:srgbClr val="FF0000"/>
              </a:solidFill>
              <a:ea typeface="文鼎粗隸" pitchFamily="49" charset="-120"/>
            </a:rPr>
            <a:t>服務對象</a:t>
          </a:r>
        </a:p>
      </dgm:t>
    </dgm:pt>
    <dgm:pt modelId="{8268D9EB-990C-403C-90F4-8201BDEB107B}" type="parTrans" cxnId="{8C68DEDD-B941-4C47-82A7-752F3BCC7704}">
      <dgm:prSet/>
      <dgm:spPr/>
      <dgm:t>
        <a:bodyPr/>
        <a:lstStyle/>
        <a:p>
          <a:endParaRPr lang="zh-TW" altLang="en-US"/>
        </a:p>
      </dgm:t>
    </dgm:pt>
    <dgm:pt modelId="{3852AA7F-B602-47A0-BBFD-7ABA5787EBEF}" type="sibTrans" cxnId="{8C68DEDD-B941-4C47-82A7-752F3BCC7704}">
      <dgm:prSet/>
      <dgm:spPr/>
      <dgm:t>
        <a:bodyPr/>
        <a:lstStyle/>
        <a:p>
          <a:endParaRPr lang="zh-TW" altLang="en-US"/>
        </a:p>
      </dgm:t>
    </dgm:pt>
    <dgm:pt modelId="{B83C9F6D-237D-43FE-9C02-CC93DA254BF5}">
      <dgm:prSet phldrT="[文字]" custT="1"/>
      <dgm:spPr/>
      <dgm:t>
        <a:bodyPr/>
        <a:lstStyle/>
        <a:p>
          <a:pPr>
            <a:lnSpc>
              <a:spcPts val="2800"/>
            </a:lnSpc>
          </a:pPr>
          <a:r>
            <a:rPr lang="zh-TW" altLang="en-US" sz="2000" dirty="0">
              <a:solidFill>
                <a:srgbClr val="FF0000"/>
              </a:solidFill>
              <a:ea typeface="文鼎粗隸" pitchFamily="49" charset="-120"/>
            </a:rPr>
            <a:t>收費標準</a:t>
          </a:r>
        </a:p>
      </dgm:t>
    </dgm:pt>
    <dgm:pt modelId="{5BD28280-1F5F-4D77-8176-438724D1385E}" type="parTrans" cxnId="{64273E83-5E59-4257-B840-9AAA1E11104F}">
      <dgm:prSet/>
      <dgm:spPr/>
      <dgm:t>
        <a:bodyPr/>
        <a:lstStyle/>
        <a:p>
          <a:endParaRPr lang="zh-TW" altLang="en-US"/>
        </a:p>
      </dgm:t>
    </dgm:pt>
    <dgm:pt modelId="{BEBFB8A6-42B3-47DD-8FA5-A639F78A89DB}" type="sibTrans" cxnId="{64273E83-5E59-4257-B840-9AAA1E11104F}">
      <dgm:prSet/>
      <dgm:spPr/>
      <dgm:t>
        <a:bodyPr/>
        <a:lstStyle/>
        <a:p>
          <a:endParaRPr lang="zh-TW" altLang="en-US"/>
        </a:p>
      </dgm:t>
    </dgm:pt>
    <dgm:pt modelId="{933EA733-4227-4D6B-B219-7FAB8F0FD086}" type="pres">
      <dgm:prSet presAssocID="{1267A3A2-CDC5-4F01-A727-70FE40C41F7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3EDB66B-1A34-408C-A2D4-2B96A98E590F}" type="pres">
      <dgm:prSet presAssocID="{E642BFD1-1A55-426F-8FDF-CB626F9C1FD3}" presName="root1" presStyleCnt="0"/>
      <dgm:spPr/>
    </dgm:pt>
    <dgm:pt modelId="{9D3ACD83-24E6-4878-AC6C-30D2E6B21FE0}" type="pres">
      <dgm:prSet presAssocID="{E642BFD1-1A55-426F-8FDF-CB626F9C1FD3}" presName="LevelOneTextNode" presStyleLbl="node0" presStyleIdx="0" presStyleCnt="3" custAng="5400000" custScaleX="224258" custScaleY="142578" custLinFactNeighborX="-53187" custLinFactNeighborY="-76968">
        <dgm:presLayoutVars>
          <dgm:chPref val="3"/>
        </dgm:presLayoutVars>
      </dgm:prSet>
      <dgm:spPr/>
    </dgm:pt>
    <dgm:pt modelId="{E2903F02-3CAF-43B7-A668-29C10A0F5539}" type="pres">
      <dgm:prSet presAssocID="{E642BFD1-1A55-426F-8FDF-CB626F9C1FD3}" presName="level2hierChild" presStyleCnt="0"/>
      <dgm:spPr/>
    </dgm:pt>
    <dgm:pt modelId="{125673F4-5FE9-460E-A1F8-51AFF08B8B2E}" type="pres">
      <dgm:prSet presAssocID="{ED7DC8C8-8B93-45F9-9E5E-E85939722422}" presName="conn2-1" presStyleLbl="parChTrans1D2" presStyleIdx="0" presStyleCnt="3"/>
      <dgm:spPr/>
    </dgm:pt>
    <dgm:pt modelId="{F2F4F62E-3EF6-447B-94E4-D020161C87C6}" type="pres">
      <dgm:prSet presAssocID="{ED7DC8C8-8B93-45F9-9E5E-E85939722422}" presName="connTx" presStyleLbl="parChTrans1D2" presStyleIdx="0" presStyleCnt="3"/>
      <dgm:spPr/>
    </dgm:pt>
    <dgm:pt modelId="{BDB6032D-26BB-4B76-A98A-35E86A710A35}" type="pres">
      <dgm:prSet presAssocID="{4C52F913-CE66-436C-904F-D1FC90FC8C9F}" presName="root2" presStyleCnt="0"/>
      <dgm:spPr/>
    </dgm:pt>
    <dgm:pt modelId="{F4F3599A-04E3-4875-8CA6-B586EDE8A5A8}" type="pres">
      <dgm:prSet presAssocID="{4C52F913-CE66-436C-904F-D1FC90FC8C9F}" presName="LevelTwoTextNode" presStyleLbl="node2" presStyleIdx="0" presStyleCnt="3" custScaleX="1363900" custScaleY="723499" custLinFactNeighborX="57618" custLinFactNeighborY="91902">
        <dgm:presLayoutVars>
          <dgm:chPref val="3"/>
        </dgm:presLayoutVars>
      </dgm:prSet>
      <dgm:spPr/>
    </dgm:pt>
    <dgm:pt modelId="{03BEA837-AD12-453F-9B11-BEBFD05EE966}" type="pres">
      <dgm:prSet presAssocID="{4C52F913-CE66-436C-904F-D1FC90FC8C9F}" presName="level3hierChild" presStyleCnt="0"/>
      <dgm:spPr/>
    </dgm:pt>
    <dgm:pt modelId="{4069F610-49C5-434A-95F6-86C2E33840FE}" type="pres">
      <dgm:prSet presAssocID="{22CB65FA-5058-4106-9A5A-9D16BCB7122A}" presName="conn2-1" presStyleLbl="parChTrans1D2" presStyleIdx="1" presStyleCnt="3"/>
      <dgm:spPr/>
    </dgm:pt>
    <dgm:pt modelId="{BA1666D1-875B-421D-BB8C-F07E83967375}" type="pres">
      <dgm:prSet presAssocID="{22CB65FA-5058-4106-9A5A-9D16BCB7122A}" presName="connTx" presStyleLbl="parChTrans1D2" presStyleIdx="1" presStyleCnt="3"/>
      <dgm:spPr/>
    </dgm:pt>
    <dgm:pt modelId="{B776D48F-F8FE-4504-A847-A164D4EA75CA}" type="pres">
      <dgm:prSet presAssocID="{7333B26D-E962-4B05-8E98-110ADA17ACDD}" presName="root2" presStyleCnt="0"/>
      <dgm:spPr/>
    </dgm:pt>
    <dgm:pt modelId="{682CC892-FA5B-40A8-86D0-BFDF55BCD7C2}" type="pres">
      <dgm:prSet presAssocID="{7333B26D-E962-4B05-8E98-110ADA17ACDD}" presName="LevelTwoTextNode" presStyleLbl="node2" presStyleIdx="1" presStyleCnt="3" custScaleX="1116792" custScaleY="520479" custLinFactY="100000" custLinFactNeighborX="79368" custLinFactNeighborY="197255">
        <dgm:presLayoutVars>
          <dgm:chPref val="3"/>
        </dgm:presLayoutVars>
      </dgm:prSet>
      <dgm:spPr/>
    </dgm:pt>
    <dgm:pt modelId="{EA1D7B41-CF51-4776-8A44-CFBE794F3839}" type="pres">
      <dgm:prSet presAssocID="{7333B26D-E962-4B05-8E98-110ADA17ACDD}" presName="level3hierChild" presStyleCnt="0"/>
      <dgm:spPr/>
    </dgm:pt>
    <dgm:pt modelId="{09EB8421-7EF2-4397-8E70-712AA9FFA3AC}" type="pres">
      <dgm:prSet presAssocID="{34A327E0-7328-4945-899C-32AF4D18C98B}" presName="conn2-1" presStyleLbl="parChTrans1D2" presStyleIdx="2" presStyleCnt="3"/>
      <dgm:spPr/>
    </dgm:pt>
    <dgm:pt modelId="{C1ABF724-8FA6-44D2-9165-C56BFAECEF1E}" type="pres">
      <dgm:prSet presAssocID="{34A327E0-7328-4945-899C-32AF4D18C98B}" presName="connTx" presStyleLbl="parChTrans1D2" presStyleIdx="2" presStyleCnt="3"/>
      <dgm:spPr/>
    </dgm:pt>
    <dgm:pt modelId="{E8C9E519-C8EE-41A4-A4F7-5FF6C0B731A9}" type="pres">
      <dgm:prSet presAssocID="{86F31B22-A4FC-42CC-BCCE-58F2D95DF037}" presName="root2" presStyleCnt="0"/>
      <dgm:spPr/>
    </dgm:pt>
    <dgm:pt modelId="{06F0A847-A3AC-469B-AB8B-0F6DD5148A66}" type="pres">
      <dgm:prSet presAssocID="{86F31B22-A4FC-42CC-BCCE-58F2D95DF037}" presName="LevelTwoTextNode" presStyleLbl="node2" presStyleIdx="2" presStyleCnt="3" custScaleX="1183027" custScaleY="475076" custLinFactY="216977" custLinFactNeighborX="86700" custLinFactNeighborY="300000">
        <dgm:presLayoutVars>
          <dgm:chPref val="3"/>
        </dgm:presLayoutVars>
      </dgm:prSet>
      <dgm:spPr/>
    </dgm:pt>
    <dgm:pt modelId="{FF54CB23-F3B5-427E-A6F0-F9451D61E3BA}" type="pres">
      <dgm:prSet presAssocID="{86F31B22-A4FC-42CC-BCCE-58F2D95DF037}" presName="level3hierChild" presStyleCnt="0"/>
      <dgm:spPr/>
    </dgm:pt>
    <dgm:pt modelId="{0D5CADC7-8AF8-41D2-9F4A-6CADF04D60F3}" type="pres">
      <dgm:prSet presAssocID="{FA3A9F81-25F0-446F-806A-7F95D6C54DB4}" presName="root1" presStyleCnt="0"/>
      <dgm:spPr/>
    </dgm:pt>
    <dgm:pt modelId="{DC5A4C96-4F03-45A9-A5BF-87A7F10FC9B0}" type="pres">
      <dgm:prSet presAssocID="{FA3A9F81-25F0-446F-806A-7F95D6C54DB4}" presName="LevelOneTextNode" presStyleLbl="node0" presStyleIdx="1" presStyleCnt="3" custAng="5400000" custScaleX="245321" custScaleY="137766" custLinFactNeighborX="4989" custLinFactNeighborY="-63330">
        <dgm:presLayoutVars>
          <dgm:chPref val="3"/>
        </dgm:presLayoutVars>
      </dgm:prSet>
      <dgm:spPr/>
    </dgm:pt>
    <dgm:pt modelId="{42F32801-665C-496F-83FB-2F08AD6D7E61}" type="pres">
      <dgm:prSet presAssocID="{FA3A9F81-25F0-446F-806A-7F95D6C54DB4}" presName="level2hierChild" presStyleCnt="0"/>
      <dgm:spPr/>
    </dgm:pt>
    <dgm:pt modelId="{74431FE6-A56D-4EA1-AF43-BA982AE7F914}" type="pres">
      <dgm:prSet presAssocID="{B83C9F6D-237D-43FE-9C02-CC93DA254BF5}" presName="root1" presStyleCnt="0"/>
      <dgm:spPr/>
    </dgm:pt>
    <dgm:pt modelId="{AA150053-1AC3-4E83-B9F6-43A843A6689D}" type="pres">
      <dgm:prSet presAssocID="{B83C9F6D-237D-43FE-9C02-CC93DA254BF5}" presName="LevelOneTextNode" presStyleLbl="node0" presStyleIdx="2" presStyleCnt="3" custAng="5400000" custScaleX="234428" custScaleY="140203" custLinFactNeighborX="16849" custLinFactNeighborY="-68546">
        <dgm:presLayoutVars>
          <dgm:chPref val="3"/>
        </dgm:presLayoutVars>
      </dgm:prSet>
      <dgm:spPr/>
    </dgm:pt>
    <dgm:pt modelId="{5A846A0E-CF44-42B5-AE3E-AA2288E9D8FE}" type="pres">
      <dgm:prSet presAssocID="{B83C9F6D-237D-43FE-9C02-CC93DA254BF5}" presName="level2hierChild" presStyleCnt="0"/>
      <dgm:spPr/>
    </dgm:pt>
  </dgm:ptLst>
  <dgm:cxnLst>
    <dgm:cxn modelId="{47706D15-5EE5-4043-89C8-FB64EA825618}" type="presOf" srcId="{34A327E0-7328-4945-899C-32AF4D18C98B}" destId="{09EB8421-7EF2-4397-8E70-712AA9FFA3AC}" srcOrd="0" destOrd="0" presId="urn:microsoft.com/office/officeart/2008/layout/HorizontalMultiLevelHierarchy"/>
    <dgm:cxn modelId="{18FF3028-3078-44D7-AEAF-FAACCFD26730}" type="presOf" srcId="{22CB65FA-5058-4106-9A5A-9D16BCB7122A}" destId="{4069F610-49C5-434A-95F6-86C2E33840FE}" srcOrd="0" destOrd="0" presId="urn:microsoft.com/office/officeart/2008/layout/HorizontalMultiLevelHierarchy"/>
    <dgm:cxn modelId="{5F16333C-1AC4-44C0-B39B-0C90B7DAFF47}" type="presOf" srcId="{B83C9F6D-237D-43FE-9C02-CC93DA254BF5}" destId="{AA150053-1AC3-4E83-B9F6-43A843A6689D}" srcOrd="0" destOrd="0" presId="urn:microsoft.com/office/officeart/2008/layout/HorizontalMultiLevelHierarchy"/>
    <dgm:cxn modelId="{77309942-E35D-41F4-A578-3D44C61656A4}" srcId="{E642BFD1-1A55-426F-8FDF-CB626F9C1FD3}" destId="{7333B26D-E962-4B05-8E98-110ADA17ACDD}" srcOrd="1" destOrd="0" parTransId="{22CB65FA-5058-4106-9A5A-9D16BCB7122A}" sibTransId="{FDBE3E9E-F949-4979-A015-5090FC815E59}"/>
    <dgm:cxn modelId="{C7AED868-7487-46DB-80B0-61526CE860F5}" type="presOf" srcId="{22CB65FA-5058-4106-9A5A-9D16BCB7122A}" destId="{BA1666D1-875B-421D-BB8C-F07E83967375}" srcOrd="1" destOrd="0" presId="urn:microsoft.com/office/officeart/2008/layout/HorizontalMultiLevelHierarchy"/>
    <dgm:cxn modelId="{3DA90874-319B-4412-863C-7EA6C282F3A6}" type="presOf" srcId="{1267A3A2-CDC5-4F01-A727-70FE40C41F7D}" destId="{933EA733-4227-4D6B-B219-7FAB8F0FD086}" srcOrd="0" destOrd="0" presId="urn:microsoft.com/office/officeart/2008/layout/HorizontalMultiLevelHierarchy"/>
    <dgm:cxn modelId="{716D0079-D116-4BF5-A77E-EEB1113A76AD}" type="presOf" srcId="{E642BFD1-1A55-426F-8FDF-CB626F9C1FD3}" destId="{9D3ACD83-24E6-4878-AC6C-30D2E6B21FE0}" srcOrd="0" destOrd="0" presId="urn:microsoft.com/office/officeart/2008/layout/HorizontalMultiLevelHierarchy"/>
    <dgm:cxn modelId="{7A59E47E-CEB1-49A3-A0E8-6E92634A201A}" type="presOf" srcId="{86F31B22-A4FC-42CC-BCCE-58F2D95DF037}" destId="{06F0A847-A3AC-469B-AB8B-0F6DD5148A66}" srcOrd="0" destOrd="0" presId="urn:microsoft.com/office/officeart/2008/layout/HorizontalMultiLevelHierarchy"/>
    <dgm:cxn modelId="{0E5D2283-4228-4739-BD30-0BB02CB34704}" srcId="{E642BFD1-1A55-426F-8FDF-CB626F9C1FD3}" destId="{86F31B22-A4FC-42CC-BCCE-58F2D95DF037}" srcOrd="2" destOrd="0" parTransId="{34A327E0-7328-4945-899C-32AF4D18C98B}" sibTransId="{E9A80F32-2B25-4222-8191-4771BEB9B8E0}"/>
    <dgm:cxn modelId="{64273E83-5E59-4257-B840-9AAA1E11104F}" srcId="{1267A3A2-CDC5-4F01-A727-70FE40C41F7D}" destId="{B83C9F6D-237D-43FE-9C02-CC93DA254BF5}" srcOrd="2" destOrd="0" parTransId="{5BD28280-1F5F-4D77-8176-438724D1385E}" sibTransId="{BEBFB8A6-42B3-47DD-8FA5-A639F78A89DB}"/>
    <dgm:cxn modelId="{F6433885-BF98-4F35-ACFC-50E03DEE4193}" type="presOf" srcId="{ED7DC8C8-8B93-45F9-9E5E-E85939722422}" destId="{F2F4F62E-3EF6-447B-94E4-D020161C87C6}" srcOrd="1" destOrd="0" presId="urn:microsoft.com/office/officeart/2008/layout/HorizontalMultiLevelHierarchy"/>
    <dgm:cxn modelId="{C712338B-5612-42F6-92EA-4EC7A7EBEF4B}" type="presOf" srcId="{ED7DC8C8-8B93-45F9-9E5E-E85939722422}" destId="{125673F4-5FE9-460E-A1F8-51AFF08B8B2E}" srcOrd="0" destOrd="0" presId="urn:microsoft.com/office/officeart/2008/layout/HorizontalMultiLevelHierarchy"/>
    <dgm:cxn modelId="{9C8C5FA0-F326-4AA3-9129-001897448FFC}" srcId="{E642BFD1-1A55-426F-8FDF-CB626F9C1FD3}" destId="{4C52F913-CE66-436C-904F-D1FC90FC8C9F}" srcOrd="0" destOrd="0" parTransId="{ED7DC8C8-8B93-45F9-9E5E-E85939722422}" sibTransId="{23807E06-8748-4134-8888-62A20AD225DD}"/>
    <dgm:cxn modelId="{CD1BD0A3-25E8-41B1-99D1-9DEAB1E0351E}" type="presOf" srcId="{34A327E0-7328-4945-899C-32AF4D18C98B}" destId="{C1ABF724-8FA6-44D2-9165-C56BFAECEF1E}" srcOrd="1" destOrd="0" presId="urn:microsoft.com/office/officeart/2008/layout/HorizontalMultiLevelHierarchy"/>
    <dgm:cxn modelId="{E7CD39A4-411F-4140-B12A-E48CEE3E5A2E}" type="presOf" srcId="{4C52F913-CE66-436C-904F-D1FC90FC8C9F}" destId="{F4F3599A-04E3-4875-8CA6-B586EDE8A5A8}" srcOrd="0" destOrd="0" presId="urn:microsoft.com/office/officeart/2008/layout/HorizontalMultiLevelHierarchy"/>
    <dgm:cxn modelId="{8FB19EA8-6634-4F63-85C7-132584DB600A}" type="presOf" srcId="{FA3A9F81-25F0-446F-806A-7F95D6C54DB4}" destId="{DC5A4C96-4F03-45A9-A5BF-87A7F10FC9B0}" srcOrd="0" destOrd="0" presId="urn:microsoft.com/office/officeart/2008/layout/HorizontalMultiLevelHierarchy"/>
    <dgm:cxn modelId="{1CFF9CA9-49F9-41C7-AB63-1AFF1B326DF3}" type="presOf" srcId="{7333B26D-E962-4B05-8E98-110ADA17ACDD}" destId="{682CC892-FA5B-40A8-86D0-BFDF55BCD7C2}" srcOrd="0" destOrd="0" presId="urn:microsoft.com/office/officeart/2008/layout/HorizontalMultiLevelHierarchy"/>
    <dgm:cxn modelId="{8C68DEDD-B941-4C47-82A7-752F3BCC7704}" srcId="{1267A3A2-CDC5-4F01-A727-70FE40C41F7D}" destId="{FA3A9F81-25F0-446F-806A-7F95D6C54DB4}" srcOrd="1" destOrd="0" parTransId="{8268D9EB-990C-403C-90F4-8201BDEB107B}" sibTransId="{3852AA7F-B602-47A0-BBFD-7ABA5787EBEF}"/>
    <dgm:cxn modelId="{45184CE2-C03B-4DE3-8F87-E639966C619F}" srcId="{1267A3A2-CDC5-4F01-A727-70FE40C41F7D}" destId="{E642BFD1-1A55-426F-8FDF-CB626F9C1FD3}" srcOrd="0" destOrd="0" parTransId="{74CB56AA-E9C9-4DC2-BC3B-D4FD97A9DE36}" sibTransId="{3E296EF0-126C-4413-8D7A-C3625FAE0D61}"/>
    <dgm:cxn modelId="{7B881613-C0E2-42C0-97E4-9BDEFE9FDABE}" type="presParOf" srcId="{933EA733-4227-4D6B-B219-7FAB8F0FD086}" destId="{A3EDB66B-1A34-408C-A2D4-2B96A98E590F}" srcOrd="0" destOrd="0" presId="urn:microsoft.com/office/officeart/2008/layout/HorizontalMultiLevelHierarchy"/>
    <dgm:cxn modelId="{B92F5CDE-268A-4D15-B8A0-24335EC5D18C}" type="presParOf" srcId="{A3EDB66B-1A34-408C-A2D4-2B96A98E590F}" destId="{9D3ACD83-24E6-4878-AC6C-30D2E6B21FE0}" srcOrd="0" destOrd="0" presId="urn:microsoft.com/office/officeart/2008/layout/HorizontalMultiLevelHierarchy"/>
    <dgm:cxn modelId="{1DB41AF0-3530-415B-845A-9AC2D6EADF3C}" type="presParOf" srcId="{A3EDB66B-1A34-408C-A2D4-2B96A98E590F}" destId="{E2903F02-3CAF-43B7-A668-29C10A0F5539}" srcOrd="1" destOrd="0" presId="urn:microsoft.com/office/officeart/2008/layout/HorizontalMultiLevelHierarchy"/>
    <dgm:cxn modelId="{17B62C6E-7112-4023-9D2A-B9D9C4C345D5}" type="presParOf" srcId="{E2903F02-3CAF-43B7-A668-29C10A0F5539}" destId="{125673F4-5FE9-460E-A1F8-51AFF08B8B2E}" srcOrd="0" destOrd="0" presId="urn:microsoft.com/office/officeart/2008/layout/HorizontalMultiLevelHierarchy"/>
    <dgm:cxn modelId="{D1737512-6687-4A46-AD36-3B1508B9EADE}" type="presParOf" srcId="{125673F4-5FE9-460E-A1F8-51AFF08B8B2E}" destId="{F2F4F62E-3EF6-447B-94E4-D020161C87C6}" srcOrd="0" destOrd="0" presId="urn:microsoft.com/office/officeart/2008/layout/HorizontalMultiLevelHierarchy"/>
    <dgm:cxn modelId="{8E26A144-D953-4532-9A41-1C4185E99425}" type="presParOf" srcId="{E2903F02-3CAF-43B7-A668-29C10A0F5539}" destId="{BDB6032D-26BB-4B76-A98A-35E86A710A35}" srcOrd="1" destOrd="0" presId="urn:microsoft.com/office/officeart/2008/layout/HorizontalMultiLevelHierarchy"/>
    <dgm:cxn modelId="{24520B05-DBD9-426B-97DD-D9E04E2BAD7F}" type="presParOf" srcId="{BDB6032D-26BB-4B76-A98A-35E86A710A35}" destId="{F4F3599A-04E3-4875-8CA6-B586EDE8A5A8}" srcOrd="0" destOrd="0" presId="urn:microsoft.com/office/officeart/2008/layout/HorizontalMultiLevelHierarchy"/>
    <dgm:cxn modelId="{5B856266-9926-48FF-A495-C06A78944C00}" type="presParOf" srcId="{BDB6032D-26BB-4B76-A98A-35E86A710A35}" destId="{03BEA837-AD12-453F-9B11-BEBFD05EE966}" srcOrd="1" destOrd="0" presId="urn:microsoft.com/office/officeart/2008/layout/HorizontalMultiLevelHierarchy"/>
    <dgm:cxn modelId="{ED24654B-3453-4654-828E-D1B0D79204FB}" type="presParOf" srcId="{E2903F02-3CAF-43B7-A668-29C10A0F5539}" destId="{4069F610-49C5-434A-95F6-86C2E33840FE}" srcOrd="2" destOrd="0" presId="urn:microsoft.com/office/officeart/2008/layout/HorizontalMultiLevelHierarchy"/>
    <dgm:cxn modelId="{38FBBB81-2DCE-44C9-8DC8-92D644BBEA35}" type="presParOf" srcId="{4069F610-49C5-434A-95F6-86C2E33840FE}" destId="{BA1666D1-875B-421D-BB8C-F07E83967375}" srcOrd="0" destOrd="0" presId="urn:microsoft.com/office/officeart/2008/layout/HorizontalMultiLevelHierarchy"/>
    <dgm:cxn modelId="{799BDB41-2B63-43E9-A815-1FF836F12405}" type="presParOf" srcId="{E2903F02-3CAF-43B7-A668-29C10A0F5539}" destId="{B776D48F-F8FE-4504-A847-A164D4EA75CA}" srcOrd="3" destOrd="0" presId="urn:microsoft.com/office/officeart/2008/layout/HorizontalMultiLevelHierarchy"/>
    <dgm:cxn modelId="{64D83219-0B1D-4AA5-90FB-E9CC8B580807}" type="presParOf" srcId="{B776D48F-F8FE-4504-A847-A164D4EA75CA}" destId="{682CC892-FA5B-40A8-86D0-BFDF55BCD7C2}" srcOrd="0" destOrd="0" presId="urn:microsoft.com/office/officeart/2008/layout/HorizontalMultiLevelHierarchy"/>
    <dgm:cxn modelId="{9E7C97AF-2708-441C-8C7D-867D04F691FA}" type="presParOf" srcId="{B776D48F-F8FE-4504-A847-A164D4EA75CA}" destId="{EA1D7B41-CF51-4776-8A44-CFBE794F3839}" srcOrd="1" destOrd="0" presId="urn:microsoft.com/office/officeart/2008/layout/HorizontalMultiLevelHierarchy"/>
    <dgm:cxn modelId="{C8CF0616-C379-41DA-8B29-1E24028D150B}" type="presParOf" srcId="{E2903F02-3CAF-43B7-A668-29C10A0F5539}" destId="{09EB8421-7EF2-4397-8E70-712AA9FFA3AC}" srcOrd="4" destOrd="0" presId="urn:microsoft.com/office/officeart/2008/layout/HorizontalMultiLevelHierarchy"/>
    <dgm:cxn modelId="{AE664413-C6B8-45F9-8F20-4889A23DC17C}" type="presParOf" srcId="{09EB8421-7EF2-4397-8E70-712AA9FFA3AC}" destId="{C1ABF724-8FA6-44D2-9165-C56BFAECEF1E}" srcOrd="0" destOrd="0" presId="urn:microsoft.com/office/officeart/2008/layout/HorizontalMultiLevelHierarchy"/>
    <dgm:cxn modelId="{09835148-556B-47CD-BFA3-2F97734A8EED}" type="presParOf" srcId="{E2903F02-3CAF-43B7-A668-29C10A0F5539}" destId="{E8C9E519-C8EE-41A4-A4F7-5FF6C0B731A9}" srcOrd="5" destOrd="0" presId="urn:microsoft.com/office/officeart/2008/layout/HorizontalMultiLevelHierarchy"/>
    <dgm:cxn modelId="{E22B88DF-DF2A-4C45-9532-4E4C4A96CCD3}" type="presParOf" srcId="{E8C9E519-C8EE-41A4-A4F7-5FF6C0B731A9}" destId="{06F0A847-A3AC-469B-AB8B-0F6DD5148A66}" srcOrd="0" destOrd="0" presId="urn:microsoft.com/office/officeart/2008/layout/HorizontalMultiLevelHierarchy"/>
    <dgm:cxn modelId="{665C3258-84F0-4571-91EC-10BF67A85989}" type="presParOf" srcId="{E8C9E519-C8EE-41A4-A4F7-5FF6C0B731A9}" destId="{FF54CB23-F3B5-427E-A6F0-F9451D61E3BA}" srcOrd="1" destOrd="0" presId="urn:microsoft.com/office/officeart/2008/layout/HorizontalMultiLevelHierarchy"/>
    <dgm:cxn modelId="{934FEC50-6635-446C-9EA2-EAE9CD8B9EBE}" type="presParOf" srcId="{933EA733-4227-4D6B-B219-7FAB8F0FD086}" destId="{0D5CADC7-8AF8-41D2-9F4A-6CADF04D60F3}" srcOrd="1" destOrd="0" presId="urn:microsoft.com/office/officeart/2008/layout/HorizontalMultiLevelHierarchy"/>
    <dgm:cxn modelId="{92510E7C-7C8D-4D72-80CB-9B497037B034}" type="presParOf" srcId="{0D5CADC7-8AF8-41D2-9F4A-6CADF04D60F3}" destId="{DC5A4C96-4F03-45A9-A5BF-87A7F10FC9B0}" srcOrd="0" destOrd="0" presId="urn:microsoft.com/office/officeart/2008/layout/HorizontalMultiLevelHierarchy"/>
    <dgm:cxn modelId="{BC8753D8-618F-467B-85B4-5F7F7BB4DF45}" type="presParOf" srcId="{0D5CADC7-8AF8-41D2-9F4A-6CADF04D60F3}" destId="{42F32801-665C-496F-83FB-2F08AD6D7E61}" srcOrd="1" destOrd="0" presId="urn:microsoft.com/office/officeart/2008/layout/HorizontalMultiLevelHierarchy"/>
    <dgm:cxn modelId="{C67AB4F7-F44D-4DD0-88B4-1D9BBC44F099}" type="presParOf" srcId="{933EA733-4227-4D6B-B219-7FAB8F0FD086}" destId="{74431FE6-A56D-4EA1-AF43-BA982AE7F914}" srcOrd="2" destOrd="0" presId="urn:microsoft.com/office/officeart/2008/layout/HorizontalMultiLevelHierarchy"/>
    <dgm:cxn modelId="{508837DD-45F2-40D5-AB95-822F77D27610}" type="presParOf" srcId="{74431FE6-A56D-4EA1-AF43-BA982AE7F914}" destId="{AA150053-1AC3-4E83-B9F6-43A843A6689D}" srcOrd="0" destOrd="0" presId="urn:microsoft.com/office/officeart/2008/layout/HorizontalMultiLevelHierarchy"/>
    <dgm:cxn modelId="{BC7BFDDB-5B1F-49AE-94E5-88768B508519}" type="presParOf" srcId="{74431FE6-A56D-4EA1-AF43-BA982AE7F914}" destId="{5A846A0E-CF44-42B5-AE3E-AA2288E9D8F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67A3A2-CDC5-4F01-A727-70FE40C41F7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642BFD1-1A55-426F-8FDF-CB626F9C1FD3}">
      <dgm:prSet phldrT="[文字]" custT="1"/>
      <dgm:spPr/>
      <dgm:t>
        <a:bodyPr/>
        <a:lstStyle/>
        <a:p>
          <a:pPr>
            <a:lnSpc>
              <a:spcPts val="2800"/>
            </a:lnSpc>
          </a:pPr>
          <a:r>
            <a:rPr lang="zh-TW" altLang="en-US" sz="2000" dirty="0">
              <a:solidFill>
                <a:srgbClr val="FF0000"/>
              </a:solidFill>
              <a:latin typeface="標楷體" pitchFamily="65" charset="-120"/>
              <a:ea typeface="文鼎粗隸" pitchFamily="49" charset="-120"/>
            </a:rPr>
            <a:t>服務項目</a:t>
          </a:r>
        </a:p>
      </dgm:t>
    </dgm:pt>
    <dgm:pt modelId="{74CB56AA-E9C9-4DC2-BC3B-D4FD97A9DE36}" type="parTrans" cxnId="{45184CE2-C03B-4DE3-8F87-E639966C619F}">
      <dgm:prSet/>
      <dgm:spPr/>
      <dgm:t>
        <a:bodyPr/>
        <a:lstStyle/>
        <a:p>
          <a:endParaRPr lang="zh-TW" altLang="en-US"/>
        </a:p>
      </dgm:t>
    </dgm:pt>
    <dgm:pt modelId="{3E296EF0-126C-4413-8D7A-C3625FAE0D61}" type="sibTrans" cxnId="{45184CE2-C03B-4DE3-8F87-E639966C619F}">
      <dgm:prSet/>
      <dgm:spPr/>
      <dgm:t>
        <a:bodyPr/>
        <a:lstStyle/>
        <a:p>
          <a:endParaRPr lang="zh-TW" altLang="en-US"/>
        </a:p>
      </dgm:t>
    </dgm:pt>
    <dgm:pt modelId="{4C52F913-CE66-436C-904F-D1FC90FC8C9F}">
      <dgm:prSet custT="1"/>
      <dgm:spPr>
        <a:solidFill>
          <a:srgbClr val="B4DE86"/>
        </a:solidFill>
      </dgm:spPr>
      <dgm:t>
        <a:bodyPr/>
        <a:lstStyle/>
        <a:p>
          <a:pPr algn="l">
            <a:lnSpc>
              <a:spcPts val="2600"/>
            </a:lnSpc>
            <a:spcAft>
              <a:spcPts val="0"/>
            </a:spcAft>
          </a:pPr>
          <a:r>
            <a:rPr lang="zh-TW" altLang="en-US" sz="18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外展服務、社區式服務、會所工作日、各類公共會議、個人目標計畫</a:t>
          </a:r>
          <a:endParaRPr lang="en-US" altLang="zh-TW" sz="18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l">
            <a:lnSpc>
              <a:spcPts val="2600"/>
            </a:lnSpc>
            <a:spcAft>
              <a:spcPts val="0"/>
            </a:spcAft>
          </a:pPr>
          <a:r>
            <a:rPr lang="zh-TW" altLang="en-US" sz="18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社交休閒活動、各類成長團體與講座課程、社區宣導活動</a:t>
          </a:r>
          <a:endParaRPr lang="zh-TW" altLang="en-US" sz="18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D7DC8C8-8B93-45F9-9E5E-E85939722422}" type="parTrans" cxnId="{9C8C5FA0-F326-4AA3-9129-001897448FFC}">
      <dgm:prSet/>
      <dgm:spPr/>
      <dgm:t>
        <a:bodyPr/>
        <a:lstStyle/>
        <a:p>
          <a:endParaRPr lang="zh-TW" altLang="en-US"/>
        </a:p>
      </dgm:t>
    </dgm:pt>
    <dgm:pt modelId="{23807E06-8748-4134-8888-62A20AD225DD}" type="sibTrans" cxnId="{9C8C5FA0-F326-4AA3-9129-001897448FFC}">
      <dgm:prSet/>
      <dgm:spPr/>
      <dgm:t>
        <a:bodyPr/>
        <a:lstStyle/>
        <a:p>
          <a:endParaRPr lang="zh-TW" altLang="en-US"/>
        </a:p>
      </dgm:t>
    </dgm:pt>
    <dgm:pt modelId="{7333B26D-E962-4B05-8E98-110ADA17ACDD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>
            <a:lnSpc>
              <a:spcPts val="2600"/>
            </a:lnSpc>
            <a:spcAft>
              <a:spcPts val="0"/>
            </a:spcAft>
          </a:pPr>
          <a:r>
            <a: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18</a:t>
          </a:r>
          <a:r>
            <a:rPr lang="zh-TW" altLang="en-US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歲以上，並符合下列情形之一者</a:t>
          </a:r>
          <a:r>
            <a: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:</a:t>
          </a:r>
        </a:p>
        <a:p>
          <a:pPr algn="l">
            <a:lnSpc>
              <a:spcPts val="2600"/>
            </a:lnSpc>
            <a:spcAft>
              <a:spcPts val="0"/>
            </a:spcAft>
          </a:pPr>
          <a:r>
            <a: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(1)</a:t>
          </a:r>
          <a:r>
            <a:rPr lang="zh-TW" altLang="en-US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領有身心障礙證明且障礙類別為第</a:t>
          </a:r>
          <a:r>
            <a: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</a:t>
          </a:r>
          <a:r>
            <a:rPr lang="zh-TW" altLang="en-US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類精神系統構造及精神心智功能且 </a:t>
          </a:r>
          <a:endParaRPr lang="en-US" altLang="zh-TW" sz="1400" b="1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l">
            <a:lnSpc>
              <a:spcPts val="2600"/>
            </a:lnSpc>
            <a:spcAft>
              <a:spcPts val="0"/>
            </a:spcAft>
          </a:pPr>
          <a:r>
            <a:rPr lang="zh-TW" altLang="en-US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</a:t>
          </a:r>
          <a:r>
            <a: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ICD</a:t>
          </a:r>
          <a:r>
            <a:rPr lang="zh-TW" altLang="en-US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診断」欄位之代碼</a:t>
          </a:r>
          <a:r>
            <a: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【12】</a:t>
          </a:r>
        </a:p>
        <a:p>
          <a:pPr algn="l">
            <a:lnSpc>
              <a:spcPts val="2600"/>
            </a:lnSpc>
            <a:spcAft>
              <a:spcPts val="0"/>
            </a:spcAft>
          </a:pPr>
          <a:r>
            <a:rPr lang="en-US" altLang="zh-TW" sz="1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(2)</a:t>
          </a:r>
          <a:r>
            <a:rPr lang="zh-TW" altLang="zh-TW" sz="1400" b="1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具精神疾病診断或領有重大傷病證明卡者，但人數不得超過總服務人數之</a:t>
          </a:r>
          <a:r>
            <a:rPr lang="en-US" altLang="zh-TW" sz="1400" b="1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20%</a:t>
          </a:r>
          <a:r>
            <a:rPr lang="zh-TW" altLang="zh-TW" sz="1400" b="1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sz="11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2CB65FA-5058-4106-9A5A-9D16BCB7122A}" type="parTrans" cxnId="{77309942-E35D-41F4-A578-3D44C61656A4}">
      <dgm:prSet/>
      <dgm:spPr/>
      <dgm:t>
        <a:bodyPr/>
        <a:lstStyle/>
        <a:p>
          <a:endParaRPr lang="zh-TW" altLang="en-US"/>
        </a:p>
      </dgm:t>
    </dgm:pt>
    <dgm:pt modelId="{FDBE3E9E-F949-4979-A015-5090FC815E59}" type="sibTrans" cxnId="{77309942-E35D-41F4-A578-3D44C61656A4}">
      <dgm:prSet/>
      <dgm:spPr/>
      <dgm:t>
        <a:bodyPr/>
        <a:lstStyle/>
        <a:p>
          <a:endParaRPr lang="zh-TW" altLang="en-US"/>
        </a:p>
      </dgm:t>
    </dgm:pt>
    <dgm:pt modelId="{86F31B22-A4FC-42CC-BCCE-58F2D95DF037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l">
            <a:lnSpc>
              <a:spcPts val="2600"/>
            </a:lnSpc>
            <a:spcAft>
              <a:spcPts val="0"/>
            </a:spcAft>
          </a:pPr>
          <a:r>
            <a:rPr lang="zh-TW" altLang="en-US" sz="2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未收費</a:t>
          </a:r>
          <a:endParaRPr lang="zh-TW" altLang="en-US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34A327E0-7328-4945-899C-32AF4D18C98B}" type="parTrans" cxnId="{0E5D2283-4228-4739-BD30-0BB02CB34704}">
      <dgm:prSet/>
      <dgm:spPr/>
      <dgm:t>
        <a:bodyPr/>
        <a:lstStyle/>
        <a:p>
          <a:endParaRPr lang="zh-TW" altLang="en-US"/>
        </a:p>
      </dgm:t>
    </dgm:pt>
    <dgm:pt modelId="{E9A80F32-2B25-4222-8191-4771BEB9B8E0}" type="sibTrans" cxnId="{0E5D2283-4228-4739-BD30-0BB02CB34704}">
      <dgm:prSet/>
      <dgm:spPr/>
      <dgm:t>
        <a:bodyPr/>
        <a:lstStyle/>
        <a:p>
          <a:endParaRPr lang="zh-TW" altLang="en-US"/>
        </a:p>
      </dgm:t>
    </dgm:pt>
    <dgm:pt modelId="{FA3A9F81-25F0-446F-806A-7F95D6C54DB4}">
      <dgm:prSet phldrT="[文字]" custT="1"/>
      <dgm:spPr/>
      <dgm:t>
        <a:bodyPr/>
        <a:lstStyle/>
        <a:p>
          <a:pPr>
            <a:lnSpc>
              <a:spcPts val="2800"/>
            </a:lnSpc>
          </a:pPr>
          <a:r>
            <a:rPr lang="zh-TW" altLang="en-US" sz="2000" dirty="0">
              <a:solidFill>
                <a:srgbClr val="FF0000"/>
              </a:solidFill>
              <a:ea typeface="文鼎粗隸" pitchFamily="49" charset="-120"/>
            </a:rPr>
            <a:t>服務對象</a:t>
          </a:r>
        </a:p>
      </dgm:t>
    </dgm:pt>
    <dgm:pt modelId="{8268D9EB-990C-403C-90F4-8201BDEB107B}" type="parTrans" cxnId="{8C68DEDD-B941-4C47-82A7-752F3BCC7704}">
      <dgm:prSet/>
      <dgm:spPr/>
      <dgm:t>
        <a:bodyPr/>
        <a:lstStyle/>
        <a:p>
          <a:endParaRPr lang="zh-TW" altLang="en-US"/>
        </a:p>
      </dgm:t>
    </dgm:pt>
    <dgm:pt modelId="{3852AA7F-B602-47A0-BBFD-7ABA5787EBEF}" type="sibTrans" cxnId="{8C68DEDD-B941-4C47-82A7-752F3BCC7704}">
      <dgm:prSet/>
      <dgm:spPr/>
      <dgm:t>
        <a:bodyPr/>
        <a:lstStyle/>
        <a:p>
          <a:endParaRPr lang="zh-TW" altLang="en-US"/>
        </a:p>
      </dgm:t>
    </dgm:pt>
    <dgm:pt modelId="{B83C9F6D-237D-43FE-9C02-CC93DA254BF5}">
      <dgm:prSet phldrT="[文字]" custT="1"/>
      <dgm:spPr/>
      <dgm:t>
        <a:bodyPr/>
        <a:lstStyle/>
        <a:p>
          <a:pPr>
            <a:lnSpc>
              <a:spcPts val="2800"/>
            </a:lnSpc>
          </a:pPr>
          <a:r>
            <a:rPr lang="zh-TW" altLang="en-US" sz="2000" dirty="0">
              <a:solidFill>
                <a:srgbClr val="FF0000"/>
              </a:solidFill>
              <a:ea typeface="文鼎粗隸" pitchFamily="49" charset="-120"/>
            </a:rPr>
            <a:t>收費標準</a:t>
          </a:r>
        </a:p>
      </dgm:t>
    </dgm:pt>
    <dgm:pt modelId="{5BD28280-1F5F-4D77-8176-438724D1385E}" type="parTrans" cxnId="{64273E83-5E59-4257-B840-9AAA1E11104F}">
      <dgm:prSet/>
      <dgm:spPr/>
      <dgm:t>
        <a:bodyPr/>
        <a:lstStyle/>
        <a:p>
          <a:endParaRPr lang="zh-TW" altLang="en-US"/>
        </a:p>
      </dgm:t>
    </dgm:pt>
    <dgm:pt modelId="{BEBFB8A6-42B3-47DD-8FA5-A639F78A89DB}" type="sibTrans" cxnId="{64273E83-5E59-4257-B840-9AAA1E11104F}">
      <dgm:prSet/>
      <dgm:spPr/>
      <dgm:t>
        <a:bodyPr/>
        <a:lstStyle/>
        <a:p>
          <a:endParaRPr lang="zh-TW" altLang="en-US"/>
        </a:p>
      </dgm:t>
    </dgm:pt>
    <dgm:pt modelId="{933EA733-4227-4D6B-B219-7FAB8F0FD086}" type="pres">
      <dgm:prSet presAssocID="{1267A3A2-CDC5-4F01-A727-70FE40C41F7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3EDB66B-1A34-408C-A2D4-2B96A98E590F}" type="pres">
      <dgm:prSet presAssocID="{E642BFD1-1A55-426F-8FDF-CB626F9C1FD3}" presName="root1" presStyleCnt="0"/>
      <dgm:spPr/>
    </dgm:pt>
    <dgm:pt modelId="{9D3ACD83-24E6-4878-AC6C-30D2E6B21FE0}" type="pres">
      <dgm:prSet presAssocID="{E642BFD1-1A55-426F-8FDF-CB626F9C1FD3}" presName="LevelOneTextNode" presStyleLbl="node0" presStyleIdx="0" presStyleCnt="3" custAng="5400000" custScaleX="224258" custScaleY="142578" custLinFactNeighborX="-53187" custLinFactNeighborY="-76968">
        <dgm:presLayoutVars>
          <dgm:chPref val="3"/>
        </dgm:presLayoutVars>
      </dgm:prSet>
      <dgm:spPr/>
    </dgm:pt>
    <dgm:pt modelId="{E2903F02-3CAF-43B7-A668-29C10A0F5539}" type="pres">
      <dgm:prSet presAssocID="{E642BFD1-1A55-426F-8FDF-CB626F9C1FD3}" presName="level2hierChild" presStyleCnt="0"/>
      <dgm:spPr/>
    </dgm:pt>
    <dgm:pt modelId="{125673F4-5FE9-460E-A1F8-51AFF08B8B2E}" type="pres">
      <dgm:prSet presAssocID="{ED7DC8C8-8B93-45F9-9E5E-E85939722422}" presName="conn2-1" presStyleLbl="parChTrans1D2" presStyleIdx="0" presStyleCnt="3"/>
      <dgm:spPr/>
    </dgm:pt>
    <dgm:pt modelId="{F2F4F62E-3EF6-447B-94E4-D020161C87C6}" type="pres">
      <dgm:prSet presAssocID="{ED7DC8C8-8B93-45F9-9E5E-E85939722422}" presName="connTx" presStyleLbl="parChTrans1D2" presStyleIdx="0" presStyleCnt="3"/>
      <dgm:spPr/>
    </dgm:pt>
    <dgm:pt modelId="{BDB6032D-26BB-4B76-A98A-35E86A710A35}" type="pres">
      <dgm:prSet presAssocID="{4C52F913-CE66-436C-904F-D1FC90FC8C9F}" presName="root2" presStyleCnt="0"/>
      <dgm:spPr/>
    </dgm:pt>
    <dgm:pt modelId="{F4F3599A-04E3-4875-8CA6-B586EDE8A5A8}" type="pres">
      <dgm:prSet presAssocID="{4C52F913-CE66-436C-904F-D1FC90FC8C9F}" presName="LevelTwoTextNode" presStyleLbl="node2" presStyleIdx="0" presStyleCnt="3" custScaleX="1307919" custScaleY="723499" custLinFactNeighborX="63946" custLinFactNeighborY="47771">
        <dgm:presLayoutVars>
          <dgm:chPref val="3"/>
        </dgm:presLayoutVars>
      </dgm:prSet>
      <dgm:spPr/>
    </dgm:pt>
    <dgm:pt modelId="{03BEA837-AD12-453F-9B11-BEBFD05EE966}" type="pres">
      <dgm:prSet presAssocID="{4C52F913-CE66-436C-904F-D1FC90FC8C9F}" presName="level3hierChild" presStyleCnt="0"/>
      <dgm:spPr/>
    </dgm:pt>
    <dgm:pt modelId="{4069F610-49C5-434A-95F6-86C2E33840FE}" type="pres">
      <dgm:prSet presAssocID="{22CB65FA-5058-4106-9A5A-9D16BCB7122A}" presName="conn2-1" presStyleLbl="parChTrans1D2" presStyleIdx="1" presStyleCnt="3"/>
      <dgm:spPr/>
    </dgm:pt>
    <dgm:pt modelId="{BA1666D1-875B-421D-BB8C-F07E83967375}" type="pres">
      <dgm:prSet presAssocID="{22CB65FA-5058-4106-9A5A-9D16BCB7122A}" presName="connTx" presStyleLbl="parChTrans1D2" presStyleIdx="1" presStyleCnt="3"/>
      <dgm:spPr/>
    </dgm:pt>
    <dgm:pt modelId="{B776D48F-F8FE-4504-A847-A164D4EA75CA}" type="pres">
      <dgm:prSet presAssocID="{7333B26D-E962-4B05-8E98-110ADA17ACDD}" presName="root2" presStyleCnt="0"/>
      <dgm:spPr/>
    </dgm:pt>
    <dgm:pt modelId="{682CC892-FA5B-40A8-86D0-BFDF55BCD7C2}" type="pres">
      <dgm:prSet presAssocID="{7333B26D-E962-4B05-8E98-110ADA17ACDD}" presName="LevelTwoTextNode" presStyleLbl="node2" presStyleIdx="1" presStyleCnt="3" custScaleX="1483849" custScaleY="1014309" custLinFactY="133305" custLinFactNeighborX="71814" custLinFactNeighborY="200000">
        <dgm:presLayoutVars>
          <dgm:chPref val="3"/>
        </dgm:presLayoutVars>
      </dgm:prSet>
      <dgm:spPr/>
    </dgm:pt>
    <dgm:pt modelId="{EA1D7B41-CF51-4776-8A44-CFBE794F3839}" type="pres">
      <dgm:prSet presAssocID="{7333B26D-E962-4B05-8E98-110ADA17ACDD}" presName="level3hierChild" presStyleCnt="0"/>
      <dgm:spPr/>
    </dgm:pt>
    <dgm:pt modelId="{09EB8421-7EF2-4397-8E70-712AA9FFA3AC}" type="pres">
      <dgm:prSet presAssocID="{34A327E0-7328-4945-899C-32AF4D18C98B}" presName="conn2-1" presStyleLbl="parChTrans1D2" presStyleIdx="2" presStyleCnt="3"/>
      <dgm:spPr/>
    </dgm:pt>
    <dgm:pt modelId="{C1ABF724-8FA6-44D2-9165-C56BFAECEF1E}" type="pres">
      <dgm:prSet presAssocID="{34A327E0-7328-4945-899C-32AF4D18C98B}" presName="connTx" presStyleLbl="parChTrans1D2" presStyleIdx="2" presStyleCnt="3"/>
      <dgm:spPr/>
    </dgm:pt>
    <dgm:pt modelId="{E8C9E519-C8EE-41A4-A4F7-5FF6C0B731A9}" type="pres">
      <dgm:prSet presAssocID="{86F31B22-A4FC-42CC-BCCE-58F2D95DF037}" presName="root2" presStyleCnt="0"/>
      <dgm:spPr/>
    </dgm:pt>
    <dgm:pt modelId="{06F0A847-A3AC-469B-AB8B-0F6DD5148A66}" type="pres">
      <dgm:prSet presAssocID="{86F31B22-A4FC-42CC-BCCE-58F2D95DF037}" presName="LevelTwoTextNode" presStyleLbl="node2" presStyleIdx="2" presStyleCnt="3" custFlipHor="0" custScaleX="235499" custScaleY="475076" custLinFactY="243881" custLinFactNeighborX="91484" custLinFactNeighborY="300000">
        <dgm:presLayoutVars>
          <dgm:chPref val="3"/>
        </dgm:presLayoutVars>
      </dgm:prSet>
      <dgm:spPr/>
    </dgm:pt>
    <dgm:pt modelId="{FF54CB23-F3B5-427E-A6F0-F9451D61E3BA}" type="pres">
      <dgm:prSet presAssocID="{86F31B22-A4FC-42CC-BCCE-58F2D95DF037}" presName="level3hierChild" presStyleCnt="0"/>
      <dgm:spPr/>
    </dgm:pt>
    <dgm:pt modelId="{0D5CADC7-8AF8-41D2-9F4A-6CADF04D60F3}" type="pres">
      <dgm:prSet presAssocID="{FA3A9F81-25F0-446F-806A-7F95D6C54DB4}" presName="root1" presStyleCnt="0"/>
      <dgm:spPr/>
    </dgm:pt>
    <dgm:pt modelId="{DC5A4C96-4F03-45A9-A5BF-87A7F10FC9B0}" type="pres">
      <dgm:prSet presAssocID="{FA3A9F81-25F0-446F-806A-7F95D6C54DB4}" presName="LevelOneTextNode" presStyleLbl="node0" presStyleIdx="1" presStyleCnt="3" custAng="5400000" custScaleX="245321" custScaleY="137766" custLinFactNeighborX="-40913" custLinFactNeighborY="-60855">
        <dgm:presLayoutVars>
          <dgm:chPref val="3"/>
        </dgm:presLayoutVars>
      </dgm:prSet>
      <dgm:spPr/>
    </dgm:pt>
    <dgm:pt modelId="{42F32801-665C-496F-83FB-2F08AD6D7E61}" type="pres">
      <dgm:prSet presAssocID="{FA3A9F81-25F0-446F-806A-7F95D6C54DB4}" presName="level2hierChild" presStyleCnt="0"/>
      <dgm:spPr/>
    </dgm:pt>
    <dgm:pt modelId="{74431FE6-A56D-4EA1-AF43-BA982AE7F914}" type="pres">
      <dgm:prSet presAssocID="{B83C9F6D-237D-43FE-9C02-CC93DA254BF5}" presName="root1" presStyleCnt="0"/>
      <dgm:spPr/>
    </dgm:pt>
    <dgm:pt modelId="{AA150053-1AC3-4E83-B9F6-43A843A6689D}" type="pres">
      <dgm:prSet presAssocID="{B83C9F6D-237D-43FE-9C02-CC93DA254BF5}" presName="LevelOneTextNode" presStyleLbl="node0" presStyleIdx="2" presStyleCnt="3" custAng="5400000" custScaleX="234428" custScaleY="140203" custLinFactNeighborX="16849" custLinFactNeighborY="-68546">
        <dgm:presLayoutVars>
          <dgm:chPref val="3"/>
        </dgm:presLayoutVars>
      </dgm:prSet>
      <dgm:spPr/>
    </dgm:pt>
    <dgm:pt modelId="{5A846A0E-CF44-42B5-AE3E-AA2288E9D8FE}" type="pres">
      <dgm:prSet presAssocID="{B83C9F6D-237D-43FE-9C02-CC93DA254BF5}" presName="level2hierChild" presStyleCnt="0"/>
      <dgm:spPr/>
    </dgm:pt>
  </dgm:ptLst>
  <dgm:cxnLst>
    <dgm:cxn modelId="{47706D15-5EE5-4043-89C8-FB64EA825618}" type="presOf" srcId="{34A327E0-7328-4945-899C-32AF4D18C98B}" destId="{09EB8421-7EF2-4397-8E70-712AA9FFA3AC}" srcOrd="0" destOrd="0" presId="urn:microsoft.com/office/officeart/2008/layout/HorizontalMultiLevelHierarchy"/>
    <dgm:cxn modelId="{18FF3028-3078-44D7-AEAF-FAACCFD26730}" type="presOf" srcId="{22CB65FA-5058-4106-9A5A-9D16BCB7122A}" destId="{4069F610-49C5-434A-95F6-86C2E33840FE}" srcOrd="0" destOrd="0" presId="urn:microsoft.com/office/officeart/2008/layout/HorizontalMultiLevelHierarchy"/>
    <dgm:cxn modelId="{5F16333C-1AC4-44C0-B39B-0C90B7DAFF47}" type="presOf" srcId="{B83C9F6D-237D-43FE-9C02-CC93DA254BF5}" destId="{AA150053-1AC3-4E83-B9F6-43A843A6689D}" srcOrd="0" destOrd="0" presId="urn:microsoft.com/office/officeart/2008/layout/HorizontalMultiLevelHierarchy"/>
    <dgm:cxn modelId="{77309942-E35D-41F4-A578-3D44C61656A4}" srcId="{E642BFD1-1A55-426F-8FDF-CB626F9C1FD3}" destId="{7333B26D-E962-4B05-8E98-110ADA17ACDD}" srcOrd="1" destOrd="0" parTransId="{22CB65FA-5058-4106-9A5A-9D16BCB7122A}" sibTransId="{FDBE3E9E-F949-4979-A015-5090FC815E59}"/>
    <dgm:cxn modelId="{C7AED868-7487-46DB-80B0-61526CE860F5}" type="presOf" srcId="{22CB65FA-5058-4106-9A5A-9D16BCB7122A}" destId="{BA1666D1-875B-421D-BB8C-F07E83967375}" srcOrd="1" destOrd="0" presId="urn:microsoft.com/office/officeart/2008/layout/HorizontalMultiLevelHierarchy"/>
    <dgm:cxn modelId="{3DA90874-319B-4412-863C-7EA6C282F3A6}" type="presOf" srcId="{1267A3A2-CDC5-4F01-A727-70FE40C41F7D}" destId="{933EA733-4227-4D6B-B219-7FAB8F0FD086}" srcOrd="0" destOrd="0" presId="urn:microsoft.com/office/officeart/2008/layout/HorizontalMultiLevelHierarchy"/>
    <dgm:cxn modelId="{716D0079-D116-4BF5-A77E-EEB1113A76AD}" type="presOf" srcId="{E642BFD1-1A55-426F-8FDF-CB626F9C1FD3}" destId="{9D3ACD83-24E6-4878-AC6C-30D2E6B21FE0}" srcOrd="0" destOrd="0" presId="urn:microsoft.com/office/officeart/2008/layout/HorizontalMultiLevelHierarchy"/>
    <dgm:cxn modelId="{7A59E47E-CEB1-49A3-A0E8-6E92634A201A}" type="presOf" srcId="{86F31B22-A4FC-42CC-BCCE-58F2D95DF037}" destId="{06F0A847-A3AC-469B-AB8B-0F6DD5148A66}" srcOrd="0" destOrd="0" presId="urn:microsoft.com/office/officeart/2008/layout/HorizontalMultiLevelHierarchy"/>
    <dgm:cxn modelId="{0E5D2283-4228-4739-BD30-0BB02CB34704}" srcId="{E642BFD1-1A55-426F-8FDF-CB626F9C1FD3}" destId="{86F31B22-A4FC-42CC-BCCE-58F2D95DF037}" srcOrd="2" destOrd="0" parTransId="{34A327E0-7328-4945-899C-32AF4D18C98B}" sibTransId="{E9A80F32-2B25-4222-8191-4771BEB9B8E0}"/>
    <dgm:cxn modelId="{64273E83-5E59-4257-B840-9AAA1E11104F}" srcId="{1267A3A2-CDC5-4F01-A727-70FE40C41F7D}" destId="{B83C9F6D-237D-43FE-9C02-CC93DA254BF5}" srcOrd="2" destOrd="0" parTransId="{5BD28280-1F5F-4D77-8176-438724D1385E}" sibTransId="{BEBFB8A6-42B3-47DD-8FA5-A639F78A89DB}"/>
    <dgm:cxn modelId="{F6433885-BF98-4F35-ACFC-50E03DEE4193}" type="presOf" srcId="{ED7DC8C8-8B93-45F9-9E5E-E85939722422}" destId="{F2F4F62E-3EF6-447B-94E4-D020161C87C6}" srcOrd="1" destOrd="0" presId="urn:microsoft.com/office/officeart/2008/layout/HorizontalMultiLevelHierarchy"/>
    <dgm:cxn modelId="{C712338B-5612-42F6-92EA-4EC7A7EBEF4B}" type="presOf" srcId="{ED7DC8C8-8B93-45F9-9E5E-E85939722422}" destId="{125673F4-5FE9-460E-A1F8-51AFF08B8B2E}" srcOrd="0" destOrd="0" presId="urn:microsoft.com/office/officeart/2008/layout/HorizontalMultiLevelHierarchy"/>
    <dgm:cxn modelId="{9C8C5FA0-F326-4AA3-9129-001897448FFC}" srcId="{E642BFD1-1A55-426F-8FDF-CB626F9C1FD3}" destId="{4C52F913-CE66-436C-904F-D1FC90FC8C9F}" srcOrd="0" destOrd="0" parTransId="{ED7DC8C8-8B93-45F9-9E5E-E85939722422}" sibTransId="{23807E06-8748-4134-8888-62A20AD225DD}"/>
    <dgm:cxn modelId="{CD1BD0A3-25E8-41B1-99D1-9DEAB1E0351E}" type="presOf" srcId="{34A327E0-7328-4945-899C-32AF4D18C98B}" destId="{C1ABF724-8FA6-44D2-9165-C56BFAECEF1E}" srcOrd="1" destOrd="0" presId="urn:microsoft.com/office/officeart/2008/layout/HorizontalMultiLevelHierarchy"/>
    <dgm:cxn modelId="{E7CD39A4-411F-4140-B12A-E48CEE3E5A2E}" type="presOf" srcId="{4C52F913-CE66-436C-904F-D1FC90FC8C9F}" destId="{F4F3599A-04E3-4875-8CA6-B586EDE8A5A8}" srcOrd="0" destOrd="0" presId="urn:microsoft.com/office/officeart/2008/layout/HorizontalMultiLevelHierarchy"/>
    <dgm:cxn modelId="{8FB19EA8-6634-4F63-85C7-132584DB600A}" type="presOf" srcId="{FA3A9F81-25F0-446F-806A-7F95D6C54DB4}" destId="{DC5A4C96-4F03-45A9-A5BF-87A7F10FC9B0}" srcOrd="0" destOrd="0" presId="urn:microsoft.com/office/officeart/2008/layout/HorizontalMultiLevelHierarchy"/>
    <dgm:cxn modelId="{1CFF9CA9-49F9-41C7-AB63-1AFF1B326DF3}" type="presOf" srcId="{7333B26D-E962-4B05-8E98-110ADA17ACDD}" destId="{682CC892-FA5B-40A8-86D0-BFDF55BCD7C2}" srcOrd="0" destOrd="0" presId="urn:microsoft.com/office/officeart/2008/layout/HorizontalMultiLevelHierarchy"/>
    <dgm:cxn modelId="{8C68DEDD-B941-4C47-82A7-752F3BCC7704}" srcId="{1267A3A2-CDC5-4F01-A727-70FE40C41F7D}" destId="{FA3A9F81-25F0-446F-806A-7F95D6C54DB4}" srcOrd="1" destOrd="0" parTransId="{8268D9EB-990C-403C-90F4-8201BDEB107B}" sibTransId="{3852AA7F-B602-47A0-BBFD-7ABA5787EBEF}"/>
    <dgm:cxn modelId="{45184CE2-C03B-4DE3-8F87-E639966C619F}" srcId="{1267A3A2-CDC5-4F01-A727-70FE40C41F7D}" destId="{E642BFD1-1A55-426F-8FDF-CB626F9C1FD3}" srcOrd="0" destOrd="0" parTransId="{74CB56AA-E9C9-4DC2-BC3B-D4FD97A9DE36}" sibTransId="{3E296EF0-126C-4413-8D7A-C3625FAE0D61}"/>
    <dgm:cxn modelId="{7B881613-C0E2-42C0-97E4-9BDEFE9FDABE}" type="presParOf" srcId="{933EA733-4227-4D6B-B219-7FAB8F0FD086}" destId="{A3EDB66B-1A34-408C-A2D4-2B96A98E590F}" srcOrd="0" destOrd="0" presId="urn:microsoft.com/office/officeart/2008/layout/HorizontalMultiLevelHierarchy"/>
    <dgm:cxn modelId="{B92F5CDE-268A-4D15-B8A0-24335EC5D18C}" type="presParOf" srcId="{A3EDB66B-1A34-408C-A2D4-2B96A98E590F}" destId="{9D3ACD83-24E6-4878-AC6C-30D2E6B21FE0}" srcOrd="0" destOrd="0" presId="urn:microsoft.com/office/officeart/2008/layout/HorizontalMultiLevelHierarchy"/>
    <dgm:cxn modelId="{1DB41AF0-3530-415B-845A-9AC2D6EADF3C}" type="presParOf" srcId="{A3EDB66B-1A34-408C-A2D4-2B96A98E590F}" destId="{E2903F02-3CAF-43B7-A668-29C10A0F5539}" srcOrd="1" destOrd="0" presId="urn:microsoft.com/office/officeart/2008/layout/HorizontalMultiLevelHierarchy"/>
    <dgm:cxn modelId="{17B62C6E-7112-4023-9D2A-B9D9C4C345D5}" type="presParOf" srcId="{E2903F02-3CAF-43B7-A668-29C10A0F5539}" destId="{125673F4-5FE9-460E-A1F8-51AFF08B8B2E}" srcOrd="0" destOrd="0" presId="urn:microsoft.com/office/officeart/2008/layout/HorizontalMultiLevelHierarchy"/>
    <dgm:cxn modelId="{D1737512-6687-4A46-AD36-3B1508B9EADE}" type="presParOf" srcId="{125673F4-5FE9-460E-A1F8-51AFF08B8B2E}" destId="{F2F4F62E-3EF6-447B-94E4-D020161C87C6}" srcOrd="0" destOrd="0" presId="urn:microsoft.com/office/officeart/2008/layout/HorizontalMultiLevelHierarchy"/>
    <dgm:cxn modelId="{8E26A144-D953-4532-9A41-1C4185E99425}" type="presParOf" srcId="{E2903F02-3CAF-43B7-A668-29C10A0F5539}" destId="{BDB6032D-26BB-4B76-A98A-35E86A710A35}" srcOrd="1" destOrd="0" presId="urn:microsoft.com/office/officeart/2008/layout/HorizontalMultiLevelHierarchy"/>
    <dgm:cxn modelId="{24520B05-DBD9-426B-97DD-D9E04E2BAD7F}" type="presParOf" srcId="{BDB6032D-26BB-4B76-A98A-35E86A710A35}" destId="{F4F3599A-04E3-4875-8CA6-B586EDE8A5A8}" srcOrd="0" destOrd="0" presId="urn:microsoft.com/office/officeart/2008/layout/HorizontalMultiLevelHierarchy"/>
    <dgm:cxn modelId="{5B856266-9926-48FF-A495-C06A78944C00}" type="presParOf" srcId="{BDB6032D-26BB-4B76-A98A-35E86A710A35}" destId="{03BEA837-AD12-453F-9B11-BEBFD05EE966}" srcOrd="1" destOrd="0" presId="urn:microsoft.com/office/officeart/2008/layout/HorizontalMultiLevelHierarchy"/>
    <dgm:cxn modelId="{ED24654B-3453-4654-828E-D1B0D79204FB}" type="presParOf" srcId="{E2903F02-3CAF-43B7-A668-29C10A0F5539}" destId="{4069F610-49C5-434A-95F6-86C2E33840FE}" srcOrd="2" destOrd="0" presId="urn:microsoft.com/office/officeart/2008/layout/HorizontalMultiLevelHierarchy"/>
    <dgm:cxn modelId="{38FBBB81-2DCE-44C9-8DC8-92D644BBEA35}" type="presParOf" srcId="{4069F610-49C5-434A-95F6-86C2E33840FE}" destId="{BA1666D1-875B-421D-BB8C-F07E83967375}" srcOrd="0" destOrd="0" presId="urn:microsoft.com/office/officeart/2008/layout/HorizontalMultiLevelHierarchy"/>
    <dgm:cxn modelId="{799BDB41-2B63-43E9-A815-1FF836F12405}" type="presParOf" srcId="{E2903F02-3CAF-43B7-A668-29C10A0F5539}" destId="{B776D48F-F8FE-4504-A847-A164D4EA75CA}" srcOrd="3" destOrd="0" presId="urn:microsoft.com/office/officeart/2008/layout/HorizontalMultiLevelHierarchy"/>
    <dgm:cxn modelId="{64D83219-0B1D-4AA5-90FB-E9CC8B580807}" type="presParOf" srcId="{B776D48F-F8FE-4504-A847-A164D4EA75CA}" destId="{682CC892-FA5B-40A8-86D0-BFDF55BCD7C2}" srcOrd="0" destOrd="0" presId="urn:microsoft.com/office/officeart/2008/layout/HorizontalMultiLevelHierarchy"/>
    <dgm:cxn modelId="{9E7C97AF-2708-441C-8C7D-867D04F691FA}" type="presParOf" srcId="{B776D48F-F8FE-4504-A847-A164D4EA75CA}" destId="{EA1D7B41-CF51-4776-8A44-CFBE794F3839}" srcOrd="1" destOrd="0" presId="urn:microsoft.com/office/officeart/2008/layout/HorizontalMultiLevelHierarchy"/>
    <dgm:cxn modelId="{C8CF0616-C379-41DA-8B29-1E24028D150B}" type="presParOf" srcId="{E2903F02-3CAF-43B7-A668-29C10A0F5539}" destId="{09EB8421-7EF2-4397-8E70-712AA9FFA3AC}" srcOrd="4" destOrd="0" presId="urn:microsoft.com/office/officeart/2008/layout/HorizontalMultiLevelHierarchy"/>
    <dgm:cxn modelId="{AE664413-C6B8-45F9-8F20-4889A23DC17C}" type="presParOf" srcId="{09EB8421-7EF2-4397-8E70-712AA9FFA3AC}" destId="{C1ABF724-8FA6-44D2-9165-C56BFAECEF1E}" srcOrd="0" destOrd="0" presId="urn:microsoft.com/office/officeart/2008/layout/HorizontalMultiLevelHierarchy"/>
    <dgm:cxn modelId="{09835148-556B-47CD-BFA3-2F97734A8EED}" type="presParOf" srcId="{E2903F02-3CAF-43B7-A668-29C10A0F5539}" destId="{E8C9E519-C8EE-41A4-A4F7-5FF6C0B731A9}" srcOrd="5" destOrd="0" presId="urn:microsoft.com/office/officeart/2008/layout/HorizontalMultiLevelHierarchy"/>
    <dgm:cxn modelId="{E22B88DF-DF2A-4C45-9532-4E4C4A96CCD3}" type="presParOf" srcId="{E8C9E519-C8EE-41A4-A4F7-5FF6C0B731A9}" destId="{06F0A847-A3AC-469B-AB8B-0F6DD5148A66}" srcOrd="0" destOrd="0" presId="urn:microsoft.com/office/officeart/2008/layout/HorizontalMultiLevelHierarchy"/>
    <dgm:cxn modelId="{665C3258-84F0-4571-91EC-10BF67A85989}" type="presParOf" srcId="{E8C9E519-C8EE-41A4-A4F7-5FF6C0B731A9}" destId="{FF54CB23-F3B5-427E-A6F0-F9451D61E3BA}" srcOrd="1" destOrd="0" presId="urn:microsoft.com/office/officeart/2008/layout/HorizontalMultiLevelHierarchy"/>
    <dgm:cxn modelId="{934FEC50-6635-446C-9EA2-EAE9CD8B9EBE}" type="presParOf" srcId="{933EA733-4227-4D6B-B219-7FAB8F0FD086}" destId="{0D5CADC7-8AF8-41D2-9F4A-6CADF04D60F3}" srcOrd="1" destOrd="0" presId="urn:microsoft.com/office/officeart/2008/layout/HorizontalMultiLevelHierarchy"/>
    <dgm:cxn modelId="{92510E7C-7C8D-4D72-80CB-9B497037B034}" type="presParOf" srcId="{0D5CADC7-8AF8-41D2-9F4A-6CADF04D60F3}" destId="{DC5A4C96-4F03-45A9-A5BF-87A7F10FC9B0}" srcOrd="0" destOrd="0" presId="urn:microsoft.com/office/officeart/2008/layout/HorizontalMultiLevelHierarchy"/>
    <dgm:cxn modelId="{BC8753D8-618F-467B-85B4-5F7F7BB4DF45}" type="presParOf" srcId="{0D5CADC7-8AF8-41D2-9F4A-6CADF04D60F3}" destId="{42F32801-665C-496F-83FB-2F08AD6D7E61}" srcOrd="1" destOrd="0" presId="urn:microsoft.com/office/officeart/2008/layout/HorizontalMultiLevelHierarchy"/>
    <dgm:cxn modelId="{C67AB4F7-F44D-4DD0-88B4-1D9BBC44F099}" type="presParOf" srcId="{933EA733-4227-4D6B-B219-7FAB8F0FD086}" destId="{74431FE6-A56D-4EA1-AF43-BA982AE7F914}" srcOrd="2" destOrd="0" presId="urn:microsoft.com/office/officeart/2008/layout/HorizontalMultiLevelHierarchy"/>
    <dgm:cxn modelId="{508837DD-45F2-40D5-AB95-822F77D27610}" type="presParOf" srcId="{74431FE6-A56D-4EA1-AF43-BA982AE7F914}" destId="{AA150053-1AC3-4E83-B9F6-43A843A6689D}" srcOrd="0" destOrd="0" presId="urn:microsoft.com/office/officeart/2008/layout/HorizontalMultiLevelHierarchy"/>
    <dgm:cxn modelId="{BC7BFDDB-5B1F-49AE-94E5-88768B508519}" type="presParOf" srcId="{74431FE6-A56D-4EA1-AF43-BA982AE7F914}" destId="{5A846A0E-CF44-42B5-AE3E-AA2288E9D8F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B3B8B-338A-44FE-9ED2-0528C68BCDBD}">
      <dsp:nvSpPr>
        <dsp:cNvPr id="0" name=""/>
        <dsp:cNvSpPr/>
      </dsp:nvSpPr>
      <dsp:spPr>
        <a:xfrm>
          <a:off x="-3939838" y="-493657"/>
          <a:ext cx="4788236" cy="4503638"/>
        </a:xfrm>
        <a:prstGeom prst="blockArc">
          <a:avLst>
            <a:gd name="adj1" fmla="val 18900000"/>
            <a:gd name="adj2" fmla="val 2700000"/>
            <a:gd name="adj3" fmla="val 47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7A19BE-894B-4B43-946A-CCA08CFC11EC}">
      <dsp:nvSpPr>
        <dsp:cNvPr id="0" name=""/>
        <dsp:cNvSpPr/>
      </dsp:nvSpPr>
      <dsp:spPr>
        <a:xfrm>
          <a:off x="472003" y="338437"/>
          <a:ext cx="5893729" cy="67687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27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ts val="32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1" kern="1200" dirty="0">
              <a:solidFill>
                <a:srgbClr val="E65946"/>
              </a:solidFill>
              <a:latin typeface="微軟正黑體" pitchFamily="34" charset="-120"/>
              <a:ea typeface="微軟正黑體" pitchFamily="34" charset="-120"/>
            </a:rPr>
            <a:t>布建身心障礙者社區式日間照顧服務</a:t>
          </a:r>
        </a:p>
      </dsp:txBody>
      <dsp:txXfrm>
        <a:off x="472003" y="338437"/>
        <a:ext cx="5893729" cy="676875"/>
      </dsp:txXfrm>
    </dsp:sp>
    <dsp:sp modelId="{A5D1013B-AAF9-4F4F-BD4C-117D7B51259F}">
      <dsp:nvSpPr>
        <dsp:cNvPr id="0" name=""/>
        <dsp:cNvSpPr/>
      </dsp:nvSpPr>
      <dsp:spPr>
        <a:xfrm>
          <a:off x="48956" y="253828"/>
          <a:ext cx="846093" cy="846093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643EB-E24E-4093-9136-00ADA5F1F810}">
      <dsp:nvSpPr>
        <dsp:cNvPr id="0" name=""/>
        <dsp:cNvSpPr/>
      </dsp:nvSpPr>
      <dsp:spPr>
        <a:xfrm>
          <a:off x="718047" y="1353750"/>
          <a:ext cx="5647685" cy="67687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27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ts val="32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1" kern="1200" dirty="0">
              <a:solidFill>
                <a:srgbClr val="7030A0"/>
              </a:solidFill>
              <a:latin typeface="微軟正黑體" pitchFamily="34" charset="-120"/>
              <a:ea typeface="微軟正黑體" pitchFamily="34" charset="-120"/>
            </a:rPr>
            <a:t>身心障礙者社區式日間作業設施服務</a:t>
          </a:r>
        </a:p>
      </dsp:txBody>
      <dsp:txXfrm>
        <a:off x="718047" y="1353750"/>
        <a:ext cx="5647685" cy="676875"/>
      </dsp:txXfrm>
    </dsp:sp>
    <dsp:sp modelId="{AD737AA8-50DB-4D6F-B8BA-3A2B3A0680E8}">
      <dsp:nvSpPr>
        <dsp:cNvPr id="0" name=""/>
        <dsp:cNvSpPr/>
      </dsp:nvSpPr>
      <dsp:spPr>
        <a:xfrm>
          <a:off x="295000" y="1269140"/>
          <a:ext cx="846093" cy="846093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11CE4-A4EF-4D02-868A-5E6F8A0780C0}">
      <dsp:nvSpPr>
        <dsp:cNvPr id="0" name=""/>
        <dsp:cNvSpPr/>
      </dsp:nvSpPr>
      <dsp:spPr>
        <a:xfrm>
          <a:off x="472003" y="2369062"/>
          <a:ext cx="5893729" cy="67687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27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ts val="32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400" b="1" kern="1200" dirty="0">
              <a:solidFill>
                <a:srgbClr val="647D33"/>
              </a:solidFill>
            </a:rPr>
            <a:t>精神障礙者協作模式服務據點</a:t>
          </a:r>
        </a:p>
      </dsp:txBody>
      <dsp:txXfrm>
        <a:off x="472003" y="2369062"/>
        <a:ext cx="5893729" cy="676875"/>
      </dsp:txXfrm>
    </dsp:sp>
    <dsp:sp modelId="{F57307A6-CE33-4069-A9AE-9B91E84B1D62}">
      <dsp:nvSpPr>
        <dsp:cNvPr id="0" name=""/>
        <dsp:cNvSpPr/>
      </dsp:nvSpPr>
      <dsp:spPr>
        <a:xfrm>
          <a:off x="48956" y="2284453"/>
          <a:ext cx="846093" cy="846093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B8421-7EF2-4397-8E70-712AA9FFA3AC}">
      <dsp:nvSpPr>
        <dsp:cNvPr id="0" name=""/>
        <dsp:cNvSpPr/>
      </dsp:nvSpPr>
      <dsp:spPr>
        <a:xfrm>
          <a:off x="720228" y="755563"/>
          <a:ext cx="548976" cy="2461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4488" y="0"/>
              </a:lnTo>
              <a:lnTo>
                <a:pt x="274488" y="2461246"/>
              </a:lnTo>
              <a:lnTo>
                <a:pt x="548976" y="2461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900" kern="1200"/>
        </a:p>
      </dsp:txBody>
      <dsp:txXfrm>
        <a:off x="931673" y="1923143"/>
        <a:ext cx="126086" cy="126086"/>
      </dsp:txXfrm>
    </dsp:sp>
    <dsp:sp modelId="{4069F610-49C5-434A-95F6-86C2E33840FE}">
      <dsp:nvSpPr>
        <dsp:cNvPr id="0" name=""/>
        <dsp:cNvSpPr/>
      </dsp:nvSpPr>
      <dsp:spPr>
        <a:xfrm>
          <a:off x="720228" y="755563"/>
          <a:ext cx="511252" cy="129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5626" y="0"/>
              </a:lnTo>
              <a:lnTo>
                <a:pt x="255626" y="1296553"/>
              </a:lnTo>
              <a:lnTo>
                <a:pt x="511252" y="12965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941012" y="1368997"/>
        <a:ext cx="69685" cy="69685"/>
      </dsp:txXfrm>
    </dsp:sp>
    <dsp:sp modelId="{125673F4-5FE9-460E-A1F8-51AFF08B8B2E}">
      <dsp:nvSpPr>
        <dsp:cNvPr id="0" name=""/>
        <dsp:cNvSpPr/>
      </dsp:nvSpPr>
      <dsp:spPr>
        <a:xfrm>
          <a:off x="720228" y="669403"/>
          <a:ext cx="3993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6160"/>
              </a:moveTo>
              <a:lnTo>
                <a:pt x="199674" y="86160"/>
              </a:lnTo>
              <a:lnTo>
                <a:pt x="199674" y="45720"/>
              </a:lnTo>
              <a:lnTo>
                <a:pt x="399348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909867" y="705088"/>
        <a:ext cx="20069" cy="20069"/>
      </dsp:txXfrm>
    </dsp:sp>
    <dsp:sp modelId="{9D3ACD83-24E6-4878-AC6C-30D2E6B21FE0}">
      <dsp:nvSpPr>
        <dsp:cNvPr id="0" name=""/>
        <dsp:cNvSpPr/>
      </dsp:nvSpPr>
      <dsp:spPr>
        <a:xfrm>
          <a:off x="-44209" y="579676"/>
          <a:ext cx="1177102" cy="3517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8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rgbClr val="FF0000"/>
              </a:solidFill>
              <a:latin typeface="標楷體" pitchFamily="65" charset="-120"/>
              <a:ea typeface="文鼎粗隸" pitchFamily="49" charset="-120"/>
            </a:rPr>
            <a:t>服務項目</a:t>
          </a:r>
        </a:p>
      </dsp:txBody>
      <dsp:txXfrm>
        <a:off x="-44209" y="579676"/>
        <a:ext cx="1177102" cy="351773"/>
      </dsp:txXfrm>
    </dsp:sp>
    <dsp:sp modelId="{F4F3599A-04E3-4875-8CA6-B586EDE8A5A8}">
      <dsp:nvSpPr>
        <dsp:cNvPr id="0" name=""/>
        <dsp:cNvSpPr/>
      </dsp:nvSpPr>
      <dsp:spPr>
        <a:xfrm>
          <a:off x="1119576" y="147679"/>
          <a:ext cx="7017328" cy="1134888"/>
        </a:xfrm>
        <a:prstGeom prst="rect">
          <a:avLst/>
        </a:prstGeom>
        <a:solidFill>
          <a:srgbClr val="B4DE8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生活自理能力增進、人際關係及社交技巧訓練、健康促進服務休閒生活服務、社區適應服務、個人及家庭支持服務、供餐服務、交通接送、諮詢及轉介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1119576" y="147679"/>
        <a:ext cx="7017328" cy="1134888"/>
      </dsp:txXfrm>
    </dsp:sp>
    <dsp:sp modelId="{682CC892-FA5B-40A8-86D0-BFDF55BCD7C2}">
      <dsp:nvSpPr>
        <dsp:cNvPr id="0" name=""/>
        <dsp:cNvSpPr/>
      </dsp:nvSpPr>
      <dsp:spPr>
        <a:xfrm>
          <a:off x="1231481" y="1643902"/>
          <a:ext cx="5745946" cy="81642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en-US" sz="2000" kern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18</a:t>
          </a:r>
          <a:r>
            <a:rPr lang="zh-TW" altLang="en-US" sz="2000" kern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歲以上</a:t>
          </a:r>
          <a:r>
            <a:rPr lang="en-US" altLang="en-US" sz="2000" kern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~64</a:t>
          </a:r>
          <a:r>
            <a:rPr lang="zh-TW" altLang="en-US" sz="2000" kern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歲以下，設籍本縣領有身心障礙證明 </a:t>
          </a:r>
          <a:endParaRPr lang="en-US" altLang="zh-TW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marL="0" lvl="0" indent="0" algn="l" defTabSz="8890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en-US" sz="2000" kern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(</a:t>
          </a:r>
          <a:r>
            <a:rPr lang="zh-TW" altLang="en-US" sz="2000" kern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不限障別</a:t>
          </a:r>
          <a:r>
            <a:rPr lang="en-US" altLang="en-US" sz="2000" kern="12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)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1231481" y="1643902"/>
        <a:ext cx="5745946" cy="816429"/>
      </dsp:txXfrm>
    </dsp:sp>
    <dsp:sp modelId="{06F0A847-A3AC-469B-AB8B-0F6DD5148A66}">
      <dsp:nvSpPr>
        <dsp:cNvPr id="0" name=""/>
        <dsp:cNvSpPr/>
      </dsp:nvSpPr>
      <dsp:spPr>
        <a:xfrm>
          <a:off x="1269204" y="2844205"/>
          <a:ext cx="6086728" cy="74520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日間照顧服務費</a:t>
          </a:r>
          <a:r>
            <a:rPr lang="en-US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0</a:t>
          </a: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元</a:t>
          </a:r>
          <a:r>
            <a:rPr lang="en-US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/</a:t>
          </a: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月</a:t>
          </a:r>
          <a:r>
            <a:rPr lang="en-US" altLang="zh-TW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含餐費、材料費</a:t>
          </a:r>
          <a:r>
            <a:rPr lang="en-US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1269204" y="2844205"/>
        <a:ext cx="6086728" cy="745209"/>
      </dsp:txXfrm>
    </dsp:sp>
    <dsp:sp modelId="{DC5A4C96-4F03-45A9-A5BF-87A7F10FC9B0}">
      <dsp:nvSpPr>
        <dsp:cNvPr id="0" name=""/>
        <dsp:cNvSpPr/>
      </dsp:nvSpPr>
      <dsp:spPr>
        <a:xfrm>
          <a:off x="0" y="1872204"/>
          <a:ext cx="1137375" cy="3848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8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rgbClr val="FF0000"/>
              </a:solidFill>
              <a:ea typeface="文鼎粗隸" pitchFamily="49" charset="-120"/>
            </a:rPr>
            <a:t>服務對象</a:t>
          </a:r>
        </a:p>
      </dsp:txBody>
      <dsp:txXfrm>
        <a:off x="0" y="1872204"/>
        <a:ext cx="1137375" cy="384813"/>
      </dsp:txXfrm>
    </dsp:sp>
    <dsp:sp modelId="{AA150053-1AC3-4E83-B9F6-43A843A6689D}">
      <dsp:nvSpPr>
        <dsp:cNvPr id="0" name=""/>
        <dsp:cNvSpPr/>
      </dsp:nvSpPr>
      <dsp:spPr>
        <a:xfrm>
          <a:off x="0" y="3024336"/>
          <a:ext cx="1157494" cy="367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8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rgbClr val="FF0000"/>
              </a:solidFill>
              <a:ea typeface="文鼎粗隸" pitchFamily="49" charset="-120"/>
            </a:rPr>
            <a:t>收費標準</a:t>
          </a:r>
        </a:p>
      </dsp:txBody>
      <dsp:txXfrm>
        <a:off x="0" y="3024336"/>
        <a:ext cx="1157494" cy="3677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B8421-7EF2-4397-8E70-712AA9FFA3AC}">
      <dsp:nvSpPr>
        <dsp:cNvPr id="0" name=""/>
        <dsp:cNvSpPr/>
      </dsp:nvSpPr>
      <dsp:spPr>
        <a:xfrm>
          <a:off x="945332" y="1050448"/>
          <a:ext cx="602902" cy="2652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1451" y="0"/>
              </a:lnTo>
              <a:lnTo>
                <a:pt x="301451" y="2652655"/>
              </a:lnTo>
              <a:lnTo>
                <a:pt x="602902" y="26526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900" kern="1200"/>
        </a:p>
      </dsp:txBody>
      <dsp:txXfrm>
        <a:off x="1178776" y="2308768"/>
        <a:ext cx="136015" cy="136015"/>
      </dsp:txXfrm>
    </dsp:sp>
    <dsp:sp modelId="{4069F610-49C5-434A-95F6-86C2E33840FE}">
      <dsp:nvSpPr>
        <dsp:cNvPr id="0" name=""/>
        <dsp:cNvSpPr/>
      </dsp:nvSpPr>
      <dsp:spPr>
        <a:xfrm>
          <a:off x="945332" y="1050448"/>
          <a:ext cx="510035" cy="1241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5017" y="0"/>
              </a:lnTo>
              <a:lnTo>
                <a:pt x="255017" y="1241649"/>
              </a:lnTo>
              <a:lnTo>
                <a:pt x="510035" y="12416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166792" y="1637714"/>
        <a:ext cx="67116" cy="67116"/>
      </dsp:txXfrm>
    </dsp:sp>
    <dsp:sp modelId="{125673F4-5FE9-460E-A1F8-51AFF08B8B2E}">
      <dsp:nvSpPr>
        <dsp:cNvPr id="0" name=""/>
        <dsp:cNvSpPr/>
      </dsp:nvSpPr>
      <dsp:spPr>
        <a:xfrm>
          <a:off x="945332" y="594405"/>
          <a:ext cx="472888" cy="456042"/>
        </a:xfrm>
        <a:custGeom>
          <a:avLst/>
          <a:gdLst/>
          <a:ahLst/>
          <a:cxnLst/>
          <a:rect l="0" t="0" r="0" b="0"/>
          <a:pathLst>
            <a:path>
              <a:moveTo>
                <a:pt x="0" y="456042"/>
              </a:moveTo>
              <a:lnTo>
                <a:pt x="236444" y="456042"/>
              </a:lnTo>
              <a:lnTo>
                <a:pt x="236444" y="0"/>
              </a:lnTo>
              <a:lnTo>
                <a:pt x="4728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1165353" y="806002"/>
        <a:ext cx="32848" cy="32848"/>
      </dsp:txXfrm>
    </dsp:sp>
    <dsp:sp modelId="{9D3ACD83-24E6-4878-AC6C-30D2E6B21FE0}">
      <dsp:nvSpPr>
        <dsp:cNvPr id="0" name=""/>
        <dsp:cNvSpPr/>
      </dsp:nvSpPr>
      <dsp:spPr>
        <a:xfrm>
          <a:off x="243859" y="889048"/>
          <a:ext cx="1080146" cy="3227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8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rgbClr val="FF0000"/>
              </a:solidFill>
              <a:latin typeface="標楷體" pitchFamily="65" charset="-120"/>
              <a:ea typeface="文鼎粗隸" pitchFamily="49" charset="-120"/>
            </a:rPr>
            <a:t>服務項目</a:t>
          </a:r>
        </a:p>
      </dsp:txBody>
      <dsp:txXfrm>
        <a:off x="243859" y="889048"/>
        <a:ext cx="1080146" cy="322798"/>
      </dsp:txXfrm>
    </dsp:sp>
    <dsp:sp modelId="{F4F3599A-04E3-4875-8CA6-B586EDE8A5A8}">
      <dsp:nvSpPr>
        <dsp:cNvPr id="0" name=""/>
        <dsp:cNvSpPr/>
      </dsp:nvSpPr>
      <dsp:spPr>
        <a:xfrm>
          <a:off x="1418221" y="73700"/>
          <a:ext cx="6175023" cy="1041410"/>
        </a:xfrm>
        <a:prstGeom prst="rect">
          <a:avLst/>
        </a:prstGeom>
        <a:solidFill>
          <a:srgbClr val="B4DE8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8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外展服務、社區式服務、會所工作日、各類公共會議、個人目標計畫</a:t>
          </a:r>
          <a:endParaRPr lang="en-US" altLang="zh-TW" sz="18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8001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8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社交休閒活動、各類成長團體與講座課程、社區宣導活動</a:t>
          </a:r>
          <a:endParaRPr lang="zh-TW" altLang="en-US" sz="18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1418221" y="73700"/>
        <a:ext cx="6175023" cy="1041410"/>
      </dsp:txXfrm>
    </dsp:sp>
    <dsp:sp modelId="{682CC892-FA5B-40A8-86D0-BFDF55BCD7C2}">
      <dsp:nvSpPr>
        <dsp:cNvPr id="0" name=""/>
        <dsp:cNvSpPr/>
      </dsp:nvSpPr>
      <dsp:spPr>
        <a:xfrm>
          <a:off x="1455368" y="1562095"/>
          <a:ext cx="7005634" cy="1460004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18</a:t>
          </a:r>
          <a:r>
            <a:rPr lang="zh-TW" altLang="en-US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歲以上，並符合下列情形之一者</a:t>
          </a:r>
          <a:r>
            <a:rPr lang="en-US" altLang="zh-TW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:</a:t>
          </a:r>
        </a:p>
        <a:p>
          <a:pPr marL="0" lvl="0" indent="0" algn="l" defTabSz="6223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(1)</a:t>
          </a:r>
          <a:r>
            <a:rPr lang="zh-TW" altLang="en-US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領有身心障礙證明且障礙類別為第</a:t>
          </a:r>
          <a:r>
            <a:rPr lang="en-US" altLang="zh-TW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</a:t>
          </a:r>
          <a:r>
            <a:rPr lang="zh-TW" altLang="en-US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類精神系統構造及精神心智功能且 </a:t>
          </a:r>
          <a:endParaRPr lang="en-US" altLang="zh-TW" sz="1400" b="1" kern="1200" dirty="0">
            <a:solidFill>
              <a:schemeClr val="tx1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l" defTabSz="6223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</a:t>
          </a:r>
          <a:r>
            <a:rPr lang="en-US" altLang="zh-TW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ICD</a:t>
          </a:r>
          <a:r>
            <a:rPr lang="zh-TW" altLang="en-US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診断」欄位之代碼</a:t>
          </a:r>
          <a:r>
            <a:rPr lang="en-US" altLang="zh-TW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【12】</a:t>
          </a:r>
        </a:p>
        <a:p>
          <a:pPr marL="0" lvl="0" indent="0" algn="l" defTabSz="6223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4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(2)</a:t>
          </a:r>
          <a:r>
            <a:rPr lang="zh-TW" altLang="zh-TW" sz="1400" b="1" kern="120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具精神疾病診断或領有重大傷病證明卡者，但人數不得超過總服務人數之</a:t>
          </a:r>
          <a:r>
            <a:rPr lang="en-US" altLang="zh-TW" sz="1400" b="1" kern="120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20%</a:t>
          </a:r>
          <a:r>
            <a:rPr lang="zh-TW" altLang="zh-TW" sz="1400" b="1" kern="120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zh-TW" altLang="en-US" sz="11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1455368" y="1562095"/>
        <a:ext cx="7005634" cy="1460004"/>
      </dsp:txXfrm>
    </dsp:sp>
    <dsp:sp modelId="{06F0A847-A3AC-469B-AB8B-0F6DD5148A66}">
      <dsp:nvSpPr>
        <dsp:cNvPr id="0" name=""/>
        <dsp:cNvSpPr/>
      </dsp:nvSpPr>
      <dsp:spPr>
        <a:xfrm>
          <a:off x="1548235" y="3361189"/>
          <a:ext cx="1111851" cy="68382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l" defTabSz="889000">
            <a:lnSpc>
              <a:spcPts val="26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2000" b="1" kern="1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未收費</a:t>
          </a:r>
          <a:endParaRPr lang="zh-TW" altLang="en-US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1548235" y="3361189"/>
        <a:ext cx="1111851" cy="683828"/>
      </dsp:txXfrm>
    </dsp:sp>
    <dsp:sp modelId="{DC5A4C96-4F03-45A9-A5BF-87A7F10FC9B0}">
      <dsp:nvSpPr>
        <dsp:cNvPr id="0" name=""/>
        <dsp:cNvSpPr/>
      </dsp:nvSpPr>
      <dsp:spPr>
        <a:xfrm>
          <a:off x="294913" y="2093863"/>
          <a:ext cx="1043692" cy="353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8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rgbClr val="FF0000"/>
              </a:solidFill>
              <a:ea typeface="文鼎粗隸" pitchFamily="49" charset="-120"/>
            </a:rPr>
            <a:t>服務對象</a:t>
          </a:r>
        </a:p>
      </dsp:txBody>
      <dsp:txXfrm>
        <a:off x="294913" y="2093863"/>
        <a:ext cx="1043692" cy="353117"/>
      </dsp:txXfrm>
    </dsp:sp>
    <dsp:sp modelId="{AA150053-1AC3-4E83-B9F6-43A843A6689D}">
      <dsp:nvSpPr>
        <dsp:cNvPr id="0" name=""/>
        <dsp:cNvSpPr/>
      </dsp:nvSpPr>
      <dsp:spPr>
        <a:xfrm>
          <a:off x="360986" y="3132346"/>
          <a:ext cx="1062154" cy="337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ts val="28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kern="1200" dirty="0">
              <a:solidFill>
                <a:srgbClr val="FF0000"/>
              </a:solidFill>
              <a:ea typeface="文鼎粗隸" pitchFamily="49" charset="-120"/>
            </a:rPr>
            <a:t>收費標準</a:t>
          </a:r>
        </a:p>
      </dsp:txBody>
      <dsp:txXfrm>
        <a:off x="360986" y="3132346"/>
        <a:ext cx="1062154" cy="337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0FC43-2801-48B5-96C1-BFB76CC6E5B5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81FB2-5529-489D-B82A-3C5FD92F89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3089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34719-0BE3-499A-B9A8-EFE2546F5922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85800"/>
            <a:ext cx="45116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4394D-5B5B-474B-8787-47A3E5DEEA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142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2582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5165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57747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0329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62911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15494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68076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20658" algn="l" defTabSz="9051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75085" y="2125001"/>
            <a:ext cx="7650956" cy="146628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50169" y="3876305"/>
            <a:ext cx="6300788" cy="17481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2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5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7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10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62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15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68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20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201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560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25816" y="273939"/>
            <a:ext cx="2025253" cy="583662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056" y="273939"/>
            <a:ext cx="5925741" cy="583662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249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287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1027" y="4395679"/>
            <a:ext cx="7650956" cy="135860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11027" y="2899312"/>
            <a:ext cx="7650956" cy="1496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25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5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577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103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629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154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680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206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822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0056" y="1596126"/>
            <a:ext cx="3975497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5572" y="1596126"/>
            <a:ext cx="3975497" cy="45144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85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0056" y="1531204"/>
            <a:ext cx="3977060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2582" indent="0">
              <a:buNone/>
              <a:defRPr sz="2000" b="1"/>
            </a:lvl2pPr>
            <a:lvl3pPr marL="905165" indent="0">
              <a:buNone/>
              <a:defRPr sz="1800" b="1"/>
            </a:lvl3pPr>
            <a:lvl4pPr marL="1357747" indent="0">
              <a:buNone/>
              <a:defRPr sz="1600" b="1"/>
            </a:lvl4pPr>
            <a:lvl5pPr marL="1810329" indent="0">
              <a:buNone/>
              <a:defRPr sz="1600" b="1"/>
            </a:lvl5pPr>
            <a:lvl6pPr marL="2262911" indent="0">
              <a:buNone/>
              <a:defRPr sz="1600" b="1"/>
            </a:lvl6pPr>
            <a:lvl7pPr marL="2715494" indent="0">
              <a:buNone/>
              <a:defRPr sz="1600" b="1"/>
            </a:lvl7pPr>
            <a:lvl8pPr marL="3168076" indent="0">
              <a:buNone/>
              <a:defRPr sz="1600" b="1"/>
            </a:lvl8pPr>
            <a:lvl9pPr marL="3620658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0056" y="2169337"/>
            <a:ext cx="3977060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572447" y="1531204"/>
            <a:ext cx="3978622" cy="6381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2582" indent="0">
              <a:buNone/>
              <a:defRPr sz="2000" b="1"/>
            </a:lvl2pPr>
            <a:lvl3pPr marL="905165" indent="0">
              <a:buNone/>
              <a:defRPr sz="1800" b="1"/>
            </a:lvl3pPr>
            <a:lvl4pPr marL="1357747" indent="0">
              <a:buNone/>
              <a:defRPr sz="1600" b="1"/>
            </a:lvl4pPr>
            <a:lvl5pPr marL="1810329" indent="0">
              <a:buNone/>
              <a:defRPr sz="1600" b="1"/>
            </a:lvl5pPr>
            <a:lvl6pPr marL="2262911" indent="0">
              <a:buNone/>
              <a:defRPr sz="1600" b="1"/>
            </a:lvl6pPr>
            <a:lvl7pPr marL="2715494" indent="0">
              <a:buNone/>
              <a:defRPr sz="1600" b="1"/>
            </a:lvl7pPr>
            <a:lvl8pPr marL="3168076" indent="0">
              <a:buNone/>
              <a:defRPr sz="1600" b="1"/>
            </a:lvl8pPr>
            <a:lvl9pPr marL="3620658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572447" y="2169337"/>
            <a:ext cx="3978622" cy="39412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741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771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49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0057" y="272355"/>
            <a:ext cx="2961308" cy="1159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19190" y="272355"/>
            <a:ext cx="5031879" cy="58382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0057" y="1431446"/>
            <a:ext cx="2961308" cy="4679119"/>
          </a:xfrm>
        </p:spPr>
        <p:txBody>
          <a:bodyPr/>
          <a:lstStyle>
            <a:lvl1pPr marL="0" indent="0">
              <a:buNone/>
              <a:defRPr sz="1400"/>
            </a:lvl1pPr>
            <a:lvl2pPr marL="452582" indent="0">
              <a:buNone/>
              <a:defRPr sz="1200"/>
            </a:lvl2pPr>
            <a:lvl3pPr marL="905165" indent="0">
              <a:buNone/>
              <a:defRPr sz="1000"/>
            </a:lvl3pPr>
            <a:lvl4pPr marL="1357747" indent="0">
              <a:buNone/>
              <a:defRPr sz="900"/>
            </a:lvl4pPr>
            <a:lvl5pPr marL="1810329" indent="0">
              <a:buNone/>
              <a:defRPr sz="900"/>
            </a:lvl5pPr>
            <a:lvl6pPr marL="2262911" indent="0">
              <a:buNone/>
              <a:defRPr sz="900"/>
            </a:lvl6pPr>
            <a:lvl7pPr marL="2715494" indent="0">
              <a:buNone/>
              <a:defRPr sz="900"/>
            </a:lvl7pPr>
            <a:lvl8pPr marL="3168076" indent="0">
              <a:buNone/>
              <a:defRPr sz="900"/>
            </a:lvl8pPr>
            <a:lvl9pPr marL="3620658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53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4284" y="4788377"/>
            <a:ext cx="5400675" cy="56529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64284" y="611215"/>
            <a:ext cx="5400675" cy="4104323"/>
          </a:xfrm>
        </p:spPr>
        <p:txBody>
          <a:bodyPr/>
          <a:lstStyle>
            <a:lvl1pPr marL="0" indent="0">
              <a:buNone/>
              <a:defRPr sz="3200"/>
            </a:lvl1pPr>
            <a:lvl2pPr marL="452582" indent="0">
              <a:buNone/>
              <a:defRPr sz="2800"/>
            </a:lvl2pPr>
            <a:lvl3pPr marL="905165" indent="0">
              <a:buNone/>
              <a:defRPr sz="2400"/>
            </a:lvl3pPr>
            <a:lvl4pPr marL="1357747" indent="0">
              <a:buNone/>
              <a:defRPr sz="2000"/>
            </a:lvl4pPr>
            <a:lvl5pPr marL="1810329" indent="0">
              <a:buNone/>
              <a:defRPr sz="2000"/>
            </a:lvl5pPr>
            <a:lvl6pPr marL="2262911" indent="0">
              <a:buNone/>
              <a:defRPr sz="2000"/>
            </a:lvl6pPr>
            <a:lvl7pPr marL="2715494" indent="0">
              <a:buNone/>
              <a:defRPr sz="2000"/>
            </a:lvl7pPr>
            <a:lvl8pPr marL="3168076" indent="0">
              <a:buNone/>
              <a:defRPr sz="2000"/>
            </a:lvl8pPr>
            <a:lvl9pPr marL="3620658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64284" y="5353671"/>
            <a:ext cx="5400675" cy="802813"/>
          </a:xfrm>
        </p:spPr>
        <p:txBody>
          <a:bodyPr/>
          <a:lstStyle>
            <a:lvl1pPr marL="0" indent="0">
              <a:buNone/>
              <a:defRPr sz="1400"/>
            </a:lvl1pPr>
            <a:lvl2pPr marL="452582" indent="0">
              <a:buNone/>
              <a:defRPr sz="1200"/>
            </a:lvl2pPr>
            <a:lvl3pPr marL="905165" indent="0">
              <a:buNone/>
              <a:defRPr sz="1000"/>
            </a:lvl3pPr>
            <a:lvl4pPr marL="1357747" indent="0">
              <a:buNone/>
              <a:defRPr sz="900"/>
            </a:lvl4pPr>
            <a:lvl5pPr marL="1810329" indent="0">
              <a:buNone/>
              <a:defRPr sz="900"/>
            </a:lvl5pPr>
            <a:lvl6pPr marL="2262911" indent="0">
              <a:buNone/>
              <a:defRPr sz="900"/>
            </a:lvl6pPr>
            <a:lvl7pPr marL="2715494" indent="0">
              <a:buNone/>
              <a:defRPr sz="900"/>
            </a:lvl7pPr>
            <a:lvl8pPr marL="3168076" indent="0">
              <a:buNone/>
              <a:defRPr sz="900"/>
            </a:lvl8pPr>
            <a:lvl9pPr marL="3620658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42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0056" y="273939"/>
            <a:ext cx="8101013" cy="1140090"/>
          </a:xfrm>
          <a:prstGeom prst="rect">
            <a:avLst/>
          </a:prstGeom>
        </p:spPr>
        <p:txBody>
          <a:bodyPr vert="horz" lIns="90516" tIns="45258" rIns="90516" bIns="45258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0056" y="1596126"/>
            <a:ext cx="8101013" cy="4514439"/>
          </a:xfrm>
          <a:prstGeom prst="rect">
            <a:avLst/>
          </a:prstGeom>
        </p:spPr>
        <p:txBody>
          <a:bodyPr vert="horz" lIns="90516" tIns="45258" rIns="90516" bIns="45258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0056" y="6340166"/>
            <a:ext cx="2100263" cy="364195"/>
          </a:xfrm>
          <a:prstGeom prst="rect">
            <a:avLst/>
          </a:prstGeom>
        </p:spPr>
        <p:txBody>
          <a:bodyPr vert="horz" lIns="90516" tIns="45258" rIns="90516" bIns="452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DEA5F-5148-4EEF-A2FE-50F235C4E2FF}" type="datetimeFigureOut">
              <a:rPr lang="zh-TW" altLang="en-US" smtClean="0"/>
              <a:t>2024/11/27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75385" y="6340166"/>
            <a:ext cx="2850356" cy="364195"/>
          </a:xfrm>
          <a:prstGeom prst="rect">
            <a:avLst/>
          </a:prstGeom>
        </p:spPr>
        <p:txBody>
          <a:bodyPr vert="horz" lIns="90516" tIns="45258" rIns="90516" bIns="452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0806" y="6340166"/>
            <a:ext cx="2100263" cy="364195"/>
          </a:xfrm>
          <a:prstGeom prst="rect">
            <a:avLst/>
          </a:prstGeom>
        </p:spPr>
        <p:txBody>
          <a:bodyPr vert="horz" lIns="90516" tIns="45258" rIns="90516" bIns="4525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36A6-37A0-4A54-9871-3865601D0C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207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051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9437" indent="-339437" algn="l" defTabSz="9051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5446" indent="-282864" algn="l" defTabSz="90516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1456" indent="-226291" algn="l" defTabSz="9051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038" indent="-226291" algn="l" defTabSz="90516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620" indent="-226291" algn="l" defTabSz="90516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03" indent="-226291" algn="l" defTabSz="9051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41785" indent="-226291" algn="l" defTabSz="9051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4367" indent="-226291" algn="l" defTabSz="9051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46949" indent="-226291" algn="l" defTabSz="9051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05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2582" algn="l" defTabSz="905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165" algn="l" defTabSz="905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747" algn="l" defTabSz="905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0329" algn="l" defTabSz="905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2911" algn="l" defTabSz="905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5494" algn="l" defTabSz="905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68076" algn="l" defTabSz="905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0658" algn="l" defTabSz="905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microsoft.com/office/2007/relationships/hdphoto" Target="../media/hdphoto1.wdp"/><Relationship Id="rId7" Type="http://schemas.openxmlformats.org/officeDocument/2006/relationships/diagramLayout" Target="../diagrams/layou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microsoft.com/office/2007/relationships/hdphoto" Target="../media/hdphoto1.wdp"/><Relationship Id="rId7" Type="http://schemas.openxmlformats.org/officeDocument/2006/relationships/diagramLayout" Target="../diagrams/layou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image" Target="../media/image4.png"/><Relationship Id="rId10" Type="http://schemas.microsoft.com/office/2007/relationships/diagramDrawing" Target="../diagrams/drawing2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microsoft.com/office/2007/relationships/hdphoto" Target="../media/hdphoto1.wdp"/><Relationship Id="rId7" Type="http://schemas.openxmlformats.org/officeDocument/2006/relationships/diagramLayout" Target="../diagrams/layou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3.xml"/><Relationship Id="rId5" Type="http://schemas.openxmlformats.org/officeDocument/2006/relationships/image" Target="../media/image4.png"/><Relationship Id="rId10" Type="http://schemas.microsoft.com/office/2007/relationships/diagramDrawing" Target="../diagrams/drawing3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林\Desktop\046a6549ed28f90b3441a2482918e7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25" cy="684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44178" y="2484165"/>
            <a:ext cx="6912768" cy="864096"/>
          </a:xfrm>
        </p:spPr>
        <p:txBody>
          <a:bodyPr>
            <a:noAutofit/>
          </a:bodyPr>
          <a:lstStyle/>
          <a:p>
            <a:pPr>
              <a:lnSpc>
                <a:spcPts val="5300"/>
              </a:lnSpc>
            </a:pPr>
            <a:r>
              <a:rPr lang="zh-TW" altLang="en-US" sz="3600" b="1" dirty="0">
                <a:latin typeface="標楷體" pitchFamily="65" charset="-120"/>
                <a:ea typeface="標楷體" pitchFamily="65" charset="-120"/>
              </a:rPr>
              <a:t>社團法人臺東縣弱勢者關懷協會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16186" y="4572397"/>
            <a:ext cx="4320480" cy="1296454"/>
          </a:xfrm>
        </p:spPr>
        <p:txBody>
          <a:bodyPr>
            <a:normAutofit/>
          </a:bodyPr>
          <a:lstStyle/>
          <a:p>
            <a:pPr algn="l">
              <a:spcBef>
                <a:spcPts val="1200"/>
              </a:spcBef>
            </a:pPr>
            <a:r>
              <a:rPr lang="zh-TW" altLang="en-US" sz="18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聯絡電話</a:t>
            </a:r>
            <a:r>
              <a:rPr lang="en-US" altLang="zh-TW" sz="18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:089-359586</a:t>
            </a:r>
          </a:p>
          <a:p>
            <a:pPr algn="l">
              <a:spcBef>
                <a:spcPts val="1200"/>
              </a:spcBef>
            </a:pPr>
            <a:r>
              <a:rPr lang="zh-TW" altLang="en-US" sz="18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傳真電話</a:t>
            </a:r>
            <a:r>
              <a:rPr lang="en-US" altLang="zh-TW" sz="18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:089-359587</a:t>
            </a:r>
          </a:p>
          <a:p>
            <a:pPr algn="l">
              <a:spcBef>
                <a:spcPts val="1200"/>
              </a:spcBef>
            </a:pPr>
            <a:r>
              <a:rPr lang="zh-TW" altLang="en-US" sz="18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電子信箱</a:t>
            </a:r>
            <a:r>
              <a:rPr lang="en-US" altLang="zh-TW" sz="18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:taitung.dca@gmail.com</a:t>
            </a:r>
          </a:p>
          <a:p>
            <a:endParaRPr lang="zh-TW" altLang="en-US" dirty="0"/>
          </a:p>
        </p:txBody>
      </p:sp>
      <p:pic>
        <p:nvPicPr>
          <p:cNvPr id="6" name="Picture 8" descr="C:\Users\user\Desktop\eZy Watermark_25-10-2020_11-07-55下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88" y="308927"/>
            <a:ext cx="4752528" cy="11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林\Desktop\蜂寶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77454">
            <a:off x="109640" y="244643"/>
            <a:ext cx="1386527" cy="129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149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林\Desktop\046a6549ed28f90b3441a2482918e7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021" y="-61028"/>
            <a:ext cx="9001125" cy="714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user\Desktop\eZy Watermark_25-10-2020_11-07-55下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714" y="157854"/>
            <a:ext cx="3273694" cy="9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林\Desktop\蜂寶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73635">
            <a:off x="72517" y="176311"/>
            <a:ext cx="1190188" cy="110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4BFAC7D4-5B4E-946D-86A5-DE534DD44278}"/>
              </a:ext>
            </a:extLst>
          </p:cNvPr>
          <p:cNvSpPr txBox="1">
            <a:spLocks/>
          </p:cNvSpPr>
          <p:nvPr/>
        </p:nvSpPr>
        <p:spPr>
          <a:xfrm>
            <a:off x="828153" y="2628181"/>
            <a:ext cx="7488831" cy="4104456"/>
          </a:xfrm>
          <a:prstGeom prst="rect">
            <a:avLst/>
          </a:prstGeom>
        </p:spPr>
        <p:txBody>
          <a:bodyPr vert="horz" lIns="90516" tIns="45258" rIns="90516" bIns="45258" rtlCol="0">
            <a:normAutofit/>
          </a:bodyPr>
          <a:lstStyle>
            <a:lvl1pPr marL="0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2582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5165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7747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10329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62911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15494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68076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20658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itchFamily="65" charset="-120"/>
              </a:rPr>
              <a:t>服務區域</a:t>
            </a:r>
            <a:endParaRPr lang="en-US" altLang="zh-TW" sz="2400" b="1" dirty="0">
              <a:solidFill>
                <a:schemeClr val="tx1"/>
              </a:solidFill>
              <a:latin typeface="標楷體" panose="03000509000000000000" pitchFamily="65" charset="-120"/>
              <a:ea typeface="標楷體" pitchFamily="65" charset="-12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</a:pPr>
            <a:endParaRPr lang="zh-TW" altLang="en-US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</a:pPr>
            <a:endParaRPr lang="en-US" altLang="zh-TW" sz="26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endParaRPr lang="en-US" altLang="zh-TW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600" dirty="0"/>
          </a:p>
        </p:txBody>
      </p:sp>
      <p:graphicFrame>
        <p:nvGraphicFramePr>
          <p:cNvPr id="7" name="內容版面配置區 3">
            <a:extLst>
              <a:ext uri="{FF2B5EF4-FFF2-40B4-BE49-F238E27FC236}">
                <a16:creationId xmlns:a16="http://schemas.microsoft.com/office/drawing/2014/main" id="{97610A06-82B2-F22F-8615-96E56984DC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343618"/>
              </p:ext>
            </p:extLst>
          </p:nvPr>
        </p:nvGraphicFramePr>
        <p:xfrm>
          <a:off x="936165" y="3276253"/>
          <a:ext cx="7128792" cy="1224136"/>
        </p:xfrm>
        <a:graphic>
          <a:graphicData uri="http://schemas.openxmlformats.org/drawingml/2006/table">
            <a:tbl>
              <a:tblPr firstRow="1" bandRow="1"/>
              <a:tblGrid>
                <a:gridCol w="1504341">
                  <a:extLst>
                    <a:ext uri="{9D8B030D-6E8A-4147-A177-3AD203B41FA5}">
                      <a16:colId xmlns:a16="http://schemas.microsoft.com/office/drawing/2014/main" val="1361831650"/>
                    </a:ext>
                  </a:extLst>
                </a:gridCol>
                <a:gridCol w="3709424">
                  <a:extLst>
                    <a:ext uri="{9D8B030D-6E8A-4147-A177-3AD203B41FA5}">
                      <a16:colId xmlns:a16="http://schemas.microsoft.com/office/drawing/2014/main" val="3455239043"/>
                    </a:ext>
                  </a:extLst>
                </a:gridCol>
                <a:gridCol w="1915027">
                  <a:extLst>
                    <a:ext uri="{9D8B030D-6E8A-4147-A177-3AD203B41FA5}">
                      <a16:colId xmlns:a16="http://schemas.microsoft.com/office/drawing/2014/main" val="1703794655"/>
                    </a:ext>
                  </a:extLst>
                </a:gridCol>
              </a:tblGrid>
              <a:tr h="612068">
                <a:tc>
                  <a:txBody>
                    <a:bodyPr/>
                    <a:lstStyle>
                      <a:lvl1pPr marL="0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2582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05165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57747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10329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62911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15494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168076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20658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zh-TW" altLang="en-US" sz="2000" b="0" kern="1200" dirty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站別</a:t>
                      </a:r>
                      <a:endParaRPr lang="zh-TW" altLang="en-US" sz="2000" b="0" kern="1200" dirty="0">
                        <a:solidFill>
                          <a:schemeClr val="lt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91E"/>
                    </a:solidFill>
                  </a:tcPr>
                </a:tc>
                <a:tc>
                  <a:txBody>
                    <a:bodyPr/>
                    <a:lstStyle>
                      <a:lvl1pPr marL="0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2582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05165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57747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10329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62911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15494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168076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20658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kern="1200" dirty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地址</a:t>
                      </a:r>
                      <a:endParaRPr lang="zh-TW" altLang="en-US" sz="2000" b="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91E"/>
                    </a:solidFill>
                  </a:tcPr>
                </a:tc>
                <a:tc>
                  <a:txBody>
                    <a:bodyPr/>
                    <a:lstStyle>
                      <a:lvl1pPr marL="0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1pPr>
                      <a:lvl2pPr marL="452582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2pPr>
                      <a:lvl3pPr marL="905165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3pPr>
                      <a:lvl4pPr marL="1357747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4pPr>
                      <a:lvl5pPr marL="1810329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5pPr>
                      <a:lvl6pPr marL="2262911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6pPr>
                      <a:lvl7pPr marL="2715494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7pPr>
                      <a:lvl8pPr marL="3168076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8pPr>
                      <a:lvl9pPr marL="3620658" algn="l" defTabSz="905165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rebuchet MS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kern="1200" dirty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聯絡電話</a:t>
                      </a:r>
                      <a:endParaRPr lang="zh-TW" altLang="en-US" sz="2000" b="0" kern="1200" dirty="0">
                        <a:solidFill>
                          <a:schemeClr val="lt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9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107071"/>
                  </a:ext>
                </a:extLst>
              </a:tr>
              <a:tr h="612068">
                <a:tc>
                  <a:txBody>
                    <a:bodyPr/>
                    <a:lstStyle>
                      <a:lvl1pPr marL="0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2582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05165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57747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10329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62911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15494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168076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20658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zh-TW" altLang="en-US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東群會所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91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2582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05165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57747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10329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62911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15494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168076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20658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zh-TW" altLang="en-US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臺東縣臺東市正氣北路</a:t>
                      </a:r>
                      <a:r>
                        <a:rPr lang="en-US" altLang="zh-TW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268</a:t>
                      </a:r>
                      <a:r>
                        <a:rPr lang="zh-TW" altLang="en-US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號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91E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2582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05165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57747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10329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62911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15494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168076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20658" algn="l" defTabSz="905165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</a:pPr>
                      <a:r>
                        <a:rPr lang="en-US" altLang="zh-TW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089-359-586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B91E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495145"/>
                  </a:ext>
                </a:extLst>
              </a:tr>
            </a:tbl>
          </a:graphicData>
        </a:graphic>
      </p:graphicFrame>
      <p:sp>
        <p:nvSpPr>
          <p:cNvPr id="9" name="書卷 (水平) 8"/>
          <p:cNvSpPr/>
          <p:nvPr/>
        </p:nvSpPr>
        <p:spPr>
          <a:xfrm>
            <a:off x="1620242" y="1491597"/>
            <a:ext cx="5400600" cy="936105"/>
          </a:xfrm>
          <a:prstGeom prst="horizontalScroll">
            <a:avLst/>
          </a:prstGeom>
          <a:solidFill>
            <a:srgbClr val="F2A0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4D8B0F"/>
                </a:solidFill>
                <a:ea typeface="文鼎粗隸" pitchFamily="49" charset="-120"/>
              </a:rPr>
              <a:t>精神障礙者協作模式服務據點</a:t>
            </a: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31F99FF6-5372-FE6B-2C74-97B81137AAEC}"/>
              </a:ext>
            </a:extLst>
          </p:cNvPr>
          <p:cNvSpPr txBox="1">
            <a:spLocks/>
          </p:cNvSpPr>
          <p:nvPr/>
        </p:nvSpPr>
        <p:spPr>
          <a:xfrm>
            <a:off x="828153" y="4784349"/>
            <a:ext cx="7488831" cy="4104456"/>
          </a:xfrm>
          <a:prstGeom prst="rect">
            <a:avLst/>
          </a:prstGeom>
        </p:spPr>
        <p:txBody>
          <a:bodyPr vert="horz" lIns="90516" tIns="45258" rIns="90516" bIns="45258" rtlCol="0">
            <a:normAutofit/>
          </a:bodyPr>
          <a:lstStyle>
            <a:lvl1pPr marL="0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2582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5165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7747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10329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62911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15494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68076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20658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TW" altLang="en-US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itchFamily="65" charset="-120"/>
              </a:rPr>
              <a:t>服務時間</a:t>
            </a:r>
            <a:endParaRPr lang="en-US" altLang="zh-TW" sz="2400" b="1" dirty="0">
              <a:solidFill>
                <a:schemeClr val="tx1"/>
              </a:solidFill>
              <a:latin typeface="標楷體" panose="03000509000000000000" pitchFamily="65" charset="-120"/>
              <a:ea typeface="標楷體" pitchFamily="65" charset="-12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</a:pPr>
            <a:endParaRPr lang="zh-TW" altLang="en-US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</a:pPr>
            <a:endParaRPr lang="en-US" altLang="zh-TW" sz="26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endParaRPr lang="en-US" altLang="zh-TW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6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05C17BE-814F-20CE-1B68-4B3127EE3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00431"/>
              </p:ext>
            </p:extLst>
          </p:nvPr>
        </p:nvGraphicFramePr>
        <p:xfrm>
          <a:off x="2700362" y="4833882"/>
          <a:ext cx="4943929" cy="56605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43929">
                  <a:extLst>
                    <a:ext uri="{9D8B030D-6E8A-4147-A177-3AD203B41FA5}">
                      <a16:colId xmlns:a16="http://schemas.microsoft.com/office/drawing/2014/main" val="2154217992"/>
                    </a:ext>
                  </a:extLst>
                </a:gridCol>
              </a:tblGrid>
              <a:tr h="566057">
                <a:tc>
                  <a:txBody>
                    <a:bodyPr/>
                    <a:lstStyle/>
                    <a:p>
                      <a:r>
                        <a:rPr lang="zh-TW" altLang="en-US" sz="2800" b="0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每週一至週五 </a:t>
                      </a:r>
                      <a:r>
                        <a:rPr lang="en-US" altLang="zh-TW" sz="2800" b="0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08:30~16:30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solidFill>
                      <a:srgbClr val="FDF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92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612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林\Desktop\046a6549ed28f90b3441a2482918e7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01125" cy="714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user\Desktop\eZy Watermark_25-10-2020_11-07-55下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042" y="179142"/>
            <a:ext cx="4744646" cy="110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林\Desktop\蜂寶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73635">
            <a:off x="72517" y="176311"/>
            <a:ext cx="1190188" cy="110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4BFAC7D4-5B4E-946D-86A5-DE534DD44278}"/>
              </a:ext>
            </a:extLst>
          </p:cNvPr>
          <p:cNvSpPr txBox="1">
            <a:spLocks/>
          </p:cNvSpPr>
          <p:nvPr/>
        </p:nvSpPr>
        <p:spPr>
          <a:xfrm>
            <a:off x="915070" y="3060228"/>
            <a:ext cx="6984776" cy="2512819"/>
          </a:xfrm>
          <a:prstGeom prst="rect">
            <a:avLst/>
          </a:prstGeom>
        </p:spPr>
        <p:txBody>
          <a:bodyPr vert="horz" lIns="90516" tIns="45258" rIns="90516" bIns="45258" rtlCol="0">
            <a:normAutofit/>
          </a:bodyPr>
          <a:lstStyle>
            <a:lvl1pPr marL="0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2582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5165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7747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10329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62911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15494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68076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20658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itchFamily="65" charset="-120"/>
              </a:rPr>
              <a:t>新生活之家〜營造「家」的溫度，彩繪生命每一天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itchFamily="65" charset="-120"/>
            </a:endParaRP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itchFamily="65" charset="-120"/>
              </a:rPr>
              <a:t>打造「有愛無礙，以相待對、以家為念」的幸福家園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itchFamily="65" charset="-120"/>
            </a:endParaRP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itchFamily="65" charset="-120"/>
              </a:rPr>
              <a:t>給予服務對象溫暖、有尊嚴、得榮</a:t>
            </a:r>
            <a:endParaRPr lang="en-US" altLang="zh-TW" sz="2200" b="1" dirty="0">
              <a:solidFill>
                <a:schemeClr val="tx1"/>
              </a:solidFill>
              <a:latin typeface="標楷體" panose="03000509000000000000" pitchFamily="65" charset="-120"/>
              <a:ea typeface="標楷體" pitchFamily="65" charset="-120"/>
            </a:endParaRPr>
          </a:p>
          <a:p>
            <a:pPr>
              <a:lnSpc>
                <a:spcPts val="4600"/>
              </a:lnSpc>
              <a:spcBef>
                <a:spcPts val="0"/>
              </a:spcBef>
            </a:pPr>
            <a:r>
              <a:rPr lang="zh-TW" altLang="en-US" sz="2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itchFamily="65" charset="-120"/>
              </a:rPr>
              <a:t>並擁有自我選擇、自我決定負責、自立生活權利與責任</a:t>
            </a:r>
            <a:endParaRPr lang="zh-TW" altLang="en-US" sz="22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</a:pPr>
            <a:endParaRPr lang="en-US" altLang="zh-TW" sz="26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endParaRPr lang="en-US" altLang="zh-TW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600" dirty="0"/>
          </a:p>
        </p:txBody>
      </p:sp>
      <p:sp>
        <p:nvSpPr>
          <p:cNvPr id="9" name="書卷 (水平) 8"/>
          <p:cNvSpPr/>
          <p:nvPr/>
        </p:nvSpPr>
        <p:spPr>
          <a:xfrm>
            <a:off x="2067198" y="1764085"/>
            <a:ext cx="4680520" cy="936105"/>
          </a:xfrm>
          <a:prstGeom prst="horizontalScroll">
            <a:avLst/>
          </a:prstGeom>
          <a:solidFill>
            <a:srgbClr val="F2A0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rgbClr val="007FDE"/>
                </a:solidFill>
                <a:ea typeface="文鼎粗隸" pitchFamily="49" charset="-120"/>
              </a:rPr>
              <a:t>幸福家園     愛在社區 </a:t>
            </a:r>
          </a:p>
        </p:txBody>
      </p:sp>
    </p:spTree>
    <p:extLst>
      <p:ext uri="{BB962C8B-B14F-4D97-AF65-F5344CB8AC3E}">
        <p14:creationId xmlns:p14="http://schemas.microsoft.com/office/powerpoint/2010/main" val="301805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8EF686-D4D1-AC05-92F3-E8893EF0A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B56CC5-CDAF-3237-07B9-D8808A859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10" descr="C:\Users\林\Desktop\046a6549ed28f90b3441a2482918e703.jpg">
            <a:extLst>
              <a:ext uri="{FF2B5EF4-FFF2-40B4-BE49-F238E27FC236}">
                <a16:creationId xmlns:a16="http://schemas.microsoft.com/office/drawing/2014/main" id="{B7F29ABB-BB1B-20BE-B55F-74739DFBC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13" y="-90843"/>
            <a:ext cx="9001125" cy="714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C:\Users\user\Desktop\eZy Watermark_25-10-2020_11-07-55下午.png">
            <a:extLst>
              <a:ext uri="{FF2B5EF4-FFF2-40B4-BE49-F238E27FC236}">
                <a16:creationId xmlns:a16="http://schemas.microsoft.com/office/drawing/2014/main" id="{2A7D8AA8-42F0-2134-AE90-925269852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88" y="308927"/>
            <a:ext cx="4752528" cy="11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C:\Users\林\Desktop\蜂寶.png">
            <a:extLst>
              <a:ext uri="{FF2B5EF4-FFF2-40B4-BE49-F238E27FC236}">
                <a16:creationId xmlns:a16="http://schemas.microsoft.com/office/drawing/2014/main" id="{070EA444-E7DF-77E3-C812-D02A00F16D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77454">
            <a:off x="109640" y="244643"/>
            <a:ext cx="1386527" cy="129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144;p4">
            <a:extLst>
              <a:ext uri="{FF2B5EF4-FFF2-40B4-BE49-F238E27FC236}">
                <a16:creationId xmlns:a16="http://schemas.microsoft.com/office/drawing/2014/main" id="{92A17E4D-A631-BD0E-919E-B40F4B625CC4}"/>
              </a:ext>
            </a:extLst>
          </p:cNvPr>
          <p:cNvSpPr txBox="1">
            <a:spLocks/>
          </p:cNvSpPr>
          <p:nvPr/>
        </p:nvSpPr>
        <p:spPr>
          <a:xfrm>
            <a:off x="-1980158" y="1346046"/>
            <a:ext cx="8260672" cy="103942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algn="ctr" defTabSz="905165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rgbClr val="6B7C72"/>
              </a:buClr>
              <a:buSzPts val="3600"/>
            </a:pPr>
            <a:r>
              <a:rPr lang="zh-TW" altLang="en-US" dirty="0">
                <a:solidFill>
                  <a:srgbClr val="201449"/>
                </a:solidFill>
                <a:latin typeface="DFKai-SB"/>
                <a:ea typeface="DFKai-SB"/>
                <a:cs typeface="DFKai-SB"/>
                <a:sym typeface="DFKai-SB"/>
              </a:rPr>
              <a:t>協會簡介</a:t>
            </a:r>
            <a:endParaRPr lang="zh-TW" altLang="en-US" sz="2800" dirty="0">
              <a:solidFill>
                <a:srgbClr val="201449"/>
              </a:solidFill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9" name="Google Shape;169;p4">
            <a:extLst>
              <a:ext uri="{FF2B5EF4-FFF2-40B4-BE49-F238E27FC236}">
                <a16:creationId xmlns:a16="http://schemas.microsoft.com/office/drawing/2014/main" id="{169BF487-69BC-AE19-084E-FA2BE50795A6}"/>
              </a:ext>
            </a:extLst>
          </p:cNvPr>
          <p:cNvSpPr txBox="1"/>
          <p:nvPr/>
        </p:nvSpPr>
        <p:spPr>
          <a:xfrm>
            <a:off x="581298" y="2567570"/>
            <a:ext cx="3137760" cy="424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00"/>
              </a:buClr>
              <a:buSzPts val="1800"/>
              <a:buFont typeface="Noto Sans Symbols"/>
              <a:buChar char="⮚"/>
            </a:pPr>
            <a:r>
              <a:rPr lang="zh-TW" altLang="en-US" b="1" dirty="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創立時間：</a:t>
            </a:r>
            <a:endParaRPr b="1" dirty="0">
              <a:solidFill>
                <a:srgbClr val="FF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354013" indent="-354013">
              <a:lnSpc>
                <a:spcPct val="150000"/>
              </a:lnSpc>
            </a:pPr>
            <a:r>
              <a:rPr lang="zh-TW" altLang="en-US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</a:t>
            </a:r>
            <a:r>
              <a:rPr lang="en-US" altLang="zh-TW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101</a:t>
            </a:r>
            <a:r>
              <a:rPr lang="zh-TW" altLang="en-US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年</a:t>
            </a:r>
            <a:r>
              <a:rPr lang="en-US" altLang="zh-TW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01</a:t>
            </a:r>
            <a:r>
              <a:rPr lang="zh-TW" altLang="en-US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月</a:t>
            </a:r>
            <a:r>
              <a:rPr lang="en-US" altLang="zh-TW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07</a:t>
            </a:r>
            <a:r>
              <a:rPr lang="zh-TW" altLang="en-US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日由莊裕櫻女士所創辦。</a:t>
            </a:r>
            <a:endParaRPr dirty="0">
              <a:solidFill>
                <a:schemeClr val="dk1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SzPts val="1800"/>
              <a:buFont typeface="Noto Sans Symbols"/>
              <a:buChar char="⮚"/>
            </a:pPr>
            <a:r>
              <a:rPr lang="zh-TW" altLang="en-US" b="1" dirty="0">
                <a:solidFill>
                  <a:srgbClr val="FF0000"/>
                </a:solidFill>
                <a:latin typeface="DFKai-SB"/>
                <a:ea typeface="DFKai-SB"/>
                <a:cs typeface="DFKai-SB"/>
                <a:sym typeface="DFKai-SB"/>
              </a:rPr>
              <a:t>協會宗旨：</a:t>
            </a:r>
            <a:endParaRPr b="1" dirty="0">
              <a:solidFill>
                <a:srgbClr val="FF0000"/>
              </a:solidFill>
              <a:latin typeface="DFKai-SB"/>
              <a:ea typeface="DFKai-SB"/>
              <a:cs typeface="DFKai-SB"/>
              <a:sym typeface="DFKai-SB"/>
            </a:endParaRPr>
          </a:p>
          <a:p>
            <a:pPr marL="354013" indent="-354013">
              <a:lnSpc>
                <a:spcPct val="150000"/>
              </a:lnSpc>
            </a:pPr>
            <a:r>
              <a:rPr lang="zh-TW" altLang="en-US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   關懷並了解弱勢者</a:t>
            </a:r>
            <a:r>
              <a:rPr lang="en-US" altLang="zh-TW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(</a:t>
            </a:r>
            <a:r>
              <a:rPr lang="zh-TW" altLang="en-US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族群</a:t>
            </a:r>
            <a:r>
              <a:rPr lang="en-US" altLang="zh-TW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)</a:t>
            </a:r>
            <a:r>
              <a:rPr lang="zh-TW" altLang="en-US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，創立、整合各項資源，依別關懷、照顧、服務及輔導，進而使弱勢者</a:t>
            </a:r>
            <a:r>
              <a:rPr lang="en-US" altLang="zh-TW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(</a:t>
            </a:r>
            <a:r>
              <a:rPr lang="zh-TW" altLang="en-US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族群</a:t>
            </a:r>
            <a:r>
              <a:rPr lang="en-US" altLang="zh-TW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)</a:t>
            </a:r>
            <a:r>
              <a:rPr lang="zh-TW" altLang="en-US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rPr>
              <a:t>及大眾共同營造出「美好人生祥和社會」。</a:t>
            </a:r>
            <a:endParaRPr dirty="0"/>
          </a:p>
        </p:txBody>
      </p:sp>
      <p:grpSp>
        <p:nvGrpSpPr>
          <p:cNvPr id="10" name="Google Shape;145;p4">
            <a:extLst>
              <a:ext uri="{FF2B5EF4-FFF2-40B4-BE49-F238E27FC236}">
                <a16:creationId xmlns:a16="http://schemas.microsoft.com/office/drawing/2014/main" id="{8FB3E28B-5D38-DCA4-066A-74B4CFA40923}"/>
              </a:ext>
            </a:extLst>
          </p:cNvPr>
          <p:cNvGrpSpPr/>
          <p:nvPr/>
        </p:nvGrpSpPr>
        <p:grpSpPr>
          <a:xfrm>
            <a:off x="3954526" y="1780551"/>
            <a:ext cx="4844250" cy="4751060"/>
            <a:chOff x="278174" y="1467"/>
            <a:chExt cx="4844250" cy="4751060"/>
          </a:xfrm>
        </p:grpSpPr>
        <p:sp>
          <p:nvSpPr>
            <p:cNvPr id="11" name="Google Shape;146;p4">
              <a:extLst>
                <a:ext uri="{FF2B5EF4-FFF2-40B4-BE49-F238E27FC236}">
                  <a16:creationId xmlns:a16="http://schemas.microsoft.com/office/drawing/2014/main" id="{DA87312A-F481-38EB-2ECA-574552B61C81}"/>
                </a:ext>
              </a:extLst>
            </p:cNvPr>
            <p:cNvSpPr/>
            <p:nvPr/>
          </p:nvSpPr>
          <p:spPr>
            <a:xfrm>
              <a:off x="773223" y="496794"/>
              <a:ext cx="3949516" cy="3949516"/>
            </a:xfrm>
            <a:prstGeom prst="blockArc">
              <a:avLst>
                <a:gd name="adj1" fmla="val 13053069"/>
                <a:gd name="adj2" fmla="val 16115335"/>
                <a:gd name="adj3" fmla="val 389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2" name="Google Shape;147;p4">
              <a:extLst>
                <a:ext uri="{FF2B5EF4-FFF2-40B4-BE49-F238E27FC236}">
                  <a16:creationId xmlns:a16="http://schemas.microsoft.com/office/drawing/2014/main" id="{6AE8CE23-9C2B-396B-5BCB-69357006DABD}"/>
                </a:ext>
              </a:extLst>
            </p:cNvPr>
            <p:cNvSpPr/>
            <p:nvPr/>
          </p:nvSpPr>
          <p:spPr>
            <a:xfrm>
              <a:off x="735613" y="544168"/>
              <a:ext cx="3949516" cy="3949516"/>
            </a:xfrm>
            <a:prstGeom prst="blockArc">
              <a:avLst>
                <a:gd name="adj1" fmla="val 10113543"/>
                <a:gd name="adj2" fmla="val 13160465"/>
                <a:gd name="adj3" fmla="val 389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3" name="Google Shape;148;p4">
              <a:extLst>
                <a:ext uri="{FF2B5EF4-FFF2-40B4-BE49-F238E27FC236}">
                  <a16:creationId xmlns:a16="http://schemas.microsoft.com/office/drawing/2014/main" id="{60CB45E0-3DA9-FF57-D062-542B0B63B11C}"/>
                </a:ext>
              </a:extLst>
            </p:cNvPr>
            <p:cNvSpPr/>
            <p:nvPr/>
          </p:nvSpPr>
          <p:spPr>
            <a:xfrm>
              <a:off x="725541" y="497382"/>
              <a:ext cx="3949516" cy="3949516"/>
            </a:xfrm>
            <a:prstGeom prst="blockArc">
              <a:avLst>
                <a:gd name="adj1" fmla="val 6942857"/>
                <a:gd name="adj2" fmla="val 10028571"/>
                <a:gd name="adj3" fmla="val 3897"/>
              </a:avLst>
            </a:prstGeom>
            <a:solidFill>
              <a:srgbClr val="786B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4" name="Google Shape;149;p4">
              <a:extLst>
                <a:ext uri="{FF2B5EF4-FFF2-40B4-BE49-F238E27FC236}">
                  <a16:creationId xmlns:a16="http://schemas.microsoft.com/office/drawing/2014/main" id="{6AC39004-BC29-2D3B-2214-34A97A92230A}"/>
                </a:ext>
              </a:extLst>
            </p:cNvPr>
            <p:cNvSpPr/>
            <p:nvPr/>
          </p:nvSpPr>
          <p:spPr>
            <a:xfrm>
              <a:off x="726355" y="497774"/>
              <a:ext cx="3949516" cy="3949516"/>
            </a:xfrm>
            <a:prstGeom prst="blockArc">
              <a:avLst>
                <a:gd name="adj1" fmla="val 3861550"/>
                <a:gd name="adj2" fmla="val 6944461"/>
                <a:gd name="adj3" fmla="val 3897"/>
              </a:avLst>
            </a:prstGeom>
            <a:solidFill>
              <a:srgbClr val="E7B4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5" name="Google Shape;150;p4">
              <a:extLst>
                <a:ext uri="{FF2B5EF4-FFF2-40B4-BE49-F238E27FC236}">
                  <a16:creationId xmlns:a16="http://schemas.microsoft.com/office/drawing/2014/main" id="{A87DB5D1-631F-BF24-290F-A54BC8EFF6BD}"/>
                </a:ext>
              </a:extLst>
            </p:cNvPr>
            <p:cNvSpPr/>
            <p:nvPr/>
          </p:nvSpPr>
          <p:spPr>
            <a:xfrm>
              <a:off x="725341" y="498261"/>
              <a:ext cx="3949516" cy="3949516"/>
            </a:xfrm>
            <a:prstGeom prst="blockArc">
              <a:avLst>
                <a:gd name="adj1" fmla="val 769827"/>
                <a:gd name="adj2" fmla="val 3859551"/>
                <a:gd name="adj3" fmla="val 3897"/>
              </a:avLst>
            </a:prstGeom>
            <a:solidFill>
              <a:srgbClr val="8480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6" name="Google Shape;151;p4">
              <a:extLst>
                <a:ext uri="{FF2B5EF4-FFF2-40B4-BE49-F238E27FC236}">
                  <a16:creationId xmlns:a16="http://schemas.microsoft.com/office/drawing/2014/main" id="{9A6F7AE1-11EB-FEDB-6650-6C6B140FC5E0}"/>
                </a:ext>
              </a:extLst>
            </p:cNvPr>
            <p:cNvSpPr/>
            <p:nvPr/>
          </p:nvSpPr>
          <p:spPr>
            <a:xfrm>
              <a:off x="725541" y="497382"/>
              <a:ext cx="3949516" cy="3949516"/>
            </a:xfrm>
            <a:prstGeom prst="blockArc">
              <a:avLst>
                <a:gd name="adj1" fmla="val 19285714"/>
                <a:gd name="adj2" fmla="val 771429"/>
                <a:gd name="adj3" fmla="val 3897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7" name="Google Shape;152;p4">
              <a:extLst>
                <a:ext uri="{FF2B5EF4-FFF2-40B4-BE49-F238E27FC236}">
                  <a16:creationId xmlns:a16="http://schemas.microsoft.com/office/drawing/2014/main" id="{F618DB02-ACB9-2E42-FD30-F16F0066405C}"/>
                </a:ext>
              </a:extLst>
            </p:cNvPr>
            <p:cNvSpPr/>
            <p:nvPr/>
          </p:nvSpPr>
          <p:spPr>
            <a:xfrm>
              <a:off x="759507" y="541340"/>
              <a:ext cx="3949516" cy="3949516"/>
            </a:xfrm>
            <a:prstGeom prst="blockArc">
              <a:avLst>
                <a:gd name="adj1" fmla="val 16200000"/>
                <a:gd name="adj2" fmla="val 19285714"/>
                <a:gd name="adj3" fmla="val 3897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8" name="Google Shape;153;p4">
              <a:extLst>
                <a:ext uri="{FF2B5EF4-FFF2-40B4-BE49-F238E27FC236}">
                  <a16:creationId xmlns:a16="http://schemas.microsoft.com/office/drawing/2014/main" id="{724B9C6A-F905-A977-E521-FB4900D467C2}"/>
                </a:ext>
              </a:extLst>
            </p:cNvPr>
            <p:cNvSpPr/>
            <p:nvPr/>
          </p:nvSpPr>
          <p:spPr>
            <a:xfrm>
              <a:off x="1936885" y="1708725"/>
              <a:ext cx="1526829" cy="1526829"/>
            </a:xfrm>
            <a:prstGeom prst="ellipse">
              <a:avLst/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19" name="Google Shape;154;p4">
              <a:extLst>
                <a:ext uri="{FF2B5EF4-FFF2-40B4-BE49-F238E27FC236}">
                  <a16:creationId xmlns:a16="http://schemas.microsoft.com/office/drawing/2014/main" id="{68BF88EC-8248-5792-4BA2-FD2F98A487BD}"/>
                </a:ext>
              </a:extLst>
            </p:cNvPr>
            <p:cNvSpPr txBox="1"/>
            <p:nvPr/>
          </p:nvSpPr>
          <p:spPr>
            <a:xfrm>
              <a:off x="2160484" y="1932324"/>
              <a:ext cx="1079631" cy="10796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575" tIns="21575" rIns="21575" bIns="215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700">
                  <a:solidFill>
                    <a:schemeClr val="lt1"/>
                  </a:solidFill>
                  <a:latin typeface="DFKai-SB"/>
                  <a:ea typeface="DFKai-SB"/>
                  <a:cs typeface="DFKai-SB"/>
                  <a:sym typeface="DFKai-SB"/>
                </a:rPr>
                <a:t>社團法人臺東縣弱勢者關懷協會</a:t>
              </a:r>
              <a:endParaRPr sz="1700">
                <a:solidFill>
                  <a:schemeClr val="lt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0" name="Google Shape;155;p4">
              <a:extLst>
                <a:ext uri="{FF2B5EF4-FFF2-40B4-BE49-F238E27FC236}">
                  <a16:creationId xmlns:a16="http://schemas.microsoft.com/office/drawing/2014/main" id="{4F65C6EC-2722-94D1-6DAE-EE39B0FDA5E9}"/>
                </a:ext>
              </a:extLst>
            </p:cNvPr>
            <p:cNvSpPr/>
            <p:nvPr/>
          </p:nvSpPr>
          <p:spPr>
            <a:xfrm>
              <a:off x="2165909" y="1467"/>
              <a:ext cx="1068780" cy="1068780"/>
            </a:xfrm>
            <a:prstGeom prst="ellipse">
              <a:avLst/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1" name="Google Shape;156;p4">
              <a:extLst>
                <a:ext uri="{FF2B5EF4-FFF2-40B4-BE49-F238E27FC236}">
                  <a16:creationId xmlns:a16="http://schemas.microsoft.com/office/drawing/2014/main" id="{2FD550D5-9471-EB2A-E263-6CF1533D07E7}"/>
                </a:ext>
              </a:extLst>
            </p:cNvPr>
            <p:cNvSpPr txBox="1"/>
            <p:nvPr/>
          </p:nvSpPr>
          <p:spPr>
            <a:xfrm>
              <a:off x="2322428" y="157986"/>
              <a:ext cx="755742" cy="7557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2000" dirty="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照顧</a:t>
              </a:r>
              <a:endParaRPr sz="2000" dirty="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2" name="Google Shape;157;p4">
              <a:extLst>
                <a:ext uri="{FF2B5EF4-FFF2-40B4-BE49-F238E27FC236}">
                  <a16:creationId xmlns:a16="http://schemas.microsoft.com/office/drawing/2014/main" id="{2E02F108-0682-D4AC-D2EE-83B100210492}"/>
                </a:ext>
              </a:extLst>
            </p:cNvPr>
            <p:cNvSpPr/>
            <p:nvPr/>
          </p:nvSpPr>
          <p:spPr>
            <a:xfrm>
              <a:off x="3679755" y="730497"/>
              <a:ext cx="1068780" cy="1068780"/>
            </a:xfrm>
            <a:prstGeom prst="ellipse">
              <a:avLst/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3" name="Google Shape;158;p4">
              <a:extLst>
                <a:ext uri="{FF2B5EF4-FFF2-40B4-BE49-F238E27FC236}">
                  <a16:creationId xmlns:a16="http://schemas.microsoft.com/office/drawing/2014/main" id="{F32D65D5-D22D-DE2B-1768-1F2C54002239}"/>
                </a:ext>
              </a:extLst>
            </p:cNvPr>
            <p:cNvSpPr txBox="1"/>
            <p:nvPr/>
          </p:nvSpPr>
          <p:spPr>
            <a:xfrm>
              <a:off x="3836274" y="887016"/>
              <a:ext cx="755742" cy="7557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60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服務與輔導</a:t>
              </a:r>
              <a:endParaRPr sz="16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4" name="Google Shape;159;p4">
              <a:extLst>
                <a:ext uri="{FF2B5EF4-FFF2-40B4-BE49-F238E27FC236}">
                  <a16:creationId xmlns:a16="http://schemas.microsoft.com/office/drawing/2014/main" id="{0C47008C-DFBD-D375-2D3D-613C4A3F98A1}"/>
                </a:ext>
              </a:extLst>
            </p:cNvPr>
            <p:cNvSpPr/>
            <p:nvPr/>
          </p:nvSpPr>
          <p:spPr>
            <a:xfrm>
              <a:off x="4053644" y="2368612"/>
              <a:ext cx="1068780" cy="1068780"/>
            </a:xfrm>
            <a:prstGeom prst="ellipse">
              <a:avLst/>
            </a:prstGeom>
            <a:solidFill>
              <a:srgbClr val="848056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5" name="Google Shape;160;p4">
              <a:extLst>
                <a:ext uri="{FF2B5EF4-FFF2-40B4-BE49-F238E27FC236}">
                  <a16:creationId xmlns:a16="http://schemas.microsoft.com/office/drawing/2014/main" id="{991AAEA2-82CE-9361-6BBA-31C0AA6D2F7B}"/>
                </a:ext>
              </a:extLst>
            </p:cNvPr>
            <p:cNvSpPr txBox="1"/>
            <p:nvPr/>
          </p:nvSpPr>
          <p:spPr>
            <a:xfrm>
              <a:off x="4210163" y="2525131"/>
              <a:ext cx="755742" cy="7557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60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教育訓練</a:t>
              </a:r>
              <a:endParaRPr sz="16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6" name="Google Shape;161;p4">
              <a:extLst>
                <a:ext uri="{FF2B5EF4-FFF2-40B4-BE49-F238E27FC236}">
                  <a16:creationId xmlns:a16="http://schemas.microsoft.com/office/drawing/2014/main" id="{9BF9FE12-017B-6D48-0B46-85E586352A03}"/>
                </a:ext>
              </a:extLst>
            </p:cNvPr>
            <p:cNvSpPr/>
            <p:nvPr/>
          </p:nvSpPr>
          <p:spPr>
            <a:xfrm>
              <a:off x="3004607" y="3683747"/>
              <a:ext cx="1068780" cy="1068780"/>
            </a:xfrm>
            <a:prstGeom prst="ellipse">
              <a:avLst/>
            </a:prstGeom>
            <a:solidFill>
              <a:srgbClr val="E7B44D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7" name="Google Shape;162;p4">
              <a:extLst>
                <a:ext uri="{FF2B5EF4-FFF2-40B4-BE49-F238E27FC236}">
                  <a16:creationId xmlns:a16="http://schemas.microsoft.com/office/drawing/2014/main" id="{EF57178D-675D-77E9-1652-D1059E80E0DC}"/>
                </a:ext>
              </a:extLst>
            </p:cNvPr>
            <p:cNvSpPr txBox="1"/>
            <p:nvPr/>
          </p:nvSpPr>
          <p:spPr>
            <a:xfrm>
              <a:off x="3161126" y="3840266"/>
              <a:ext cx="755742" cy="7557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60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自立及發展</a:t>
              </a:r>
              <a:endParaRPr sz="16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28" name="Google Shape;163;p4">
              <a:extLst>
                <a:ext uri="{FF2B5EF4-FFF2-40B4-BE49-F238E27FC236}">
                  <a16:creationId xmlns:a16="http://schemas.microsoft.com/office/drawing/2014/main" id="{F17627E8-B3A7-7401-4691-4A3348628228}"/>
                </a:ext>
              </a:extLst>
            </p:cNvPr>
            <p:cNvSpPr/>
            <p:nvPr/>
          </p:nvSpPr>
          <p:spPr>
            <a:xfrm>
              <a:off x="1325788" y="3682279"/>
              <a:ext cx="1068780" cy="1068780"/>
            </a:xfrm>
            <a:prstGeom prst="ellipse">
              <a:avLst/>
            </a:prstGeom>
            <a:solidFill>
              <a:srgbClr val="786B7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29" name="Google Shape;164;p4">
              <a:extLst>
                <a:ext uri="{FF2B5EF4-FFF2-40B4-BE49-F238E27FC236}">
                  <a16:creationId xmlns:a16="http://schemas.microsoft.com/office/drawing/2014/main" id="{EC93C7B3-EE70-87C0-7C7D-979431C08D4F}"/>
                </a:ext>
              </a:extLst>
            </p:cNvPr>
            <p:cNvSpPr txBox="1"/>
            <p:nvPr/>
          </p:nvSpPr>
          <p:spPr>
            <a:xfrm>
              <a:off x="1482307" y="3838798"/>
              <a:ext cx="755742" cy="7557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300" tIns="20300" rIns="20300" bIns="203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60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整合各項資源</a:t>
              </a:r>
              <a:endParaRPr sz="16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30" name="Google Shape;165;p4">
              <a:extLst>
                <a:ext uri="{FF2B5EF4-FFF2-40B4-BE49-F238E27FC236}">
                  <a16:creationId xmlns:a16="http://schemas.microsoft.com/office/drawing/2014/main" id="{83D23926-896A-8248-1347-376D23B92AD7}"/>
                </a:ext>
              </a:extLst>
            </p:cNvPr>
            <p:cNvSpPr/>
            <p:nvPr/>
          </p:nvSpPr>
          <p:spPr>
            <a:xfrm>
              <a:off x="278174" y="2368612"/>
              <a:ext cx="1068780" cy="1068780"/>
            </a:xfrm>
            <a:prstGeom prst="ellipse">
              <a:avLst/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1" name="Google Shape;166;p4">
              <a:extLst>
                <a:ext uri="{FF2B5EF4-FFF2-40B4-BE49-F238E27FC236}">
                  <a16:creationId xmlns:a16="http://schemas.microsoft.com/office/drawing/2014/main" id="{E2A9E1C2-72CE-5CBA-B922-E5ABFE46AFD4}"/>
                </a:ext>
              </a:extLst>
            </p:cNvPr>
            <p:cNvSpPr txBox="1"/>
            <p:nvPr/>
          </p:nvSpPr>
          <p:spPr>
            <a:xfrm>
              <a:off x="434693" y="2525131"/>
              <a:ext cx="755742" cy="7557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200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公益活動</a:t>
              </a:r>
              <a:endParaRPr sz="20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  <p:sp>
          <p:nvSpPr>
            <p:cNvPr id="32" name="Google Shape;167;p4">
              <a:extLst>
                <a:ext uri="{FF2B5EF4-FFF2-40B4-BE49-F238E27FC236}">
                  <a16:creationId xmlns:a16="http://schemas.microsoft.com/office/drawing/2014/main" id="{AC093CC6-C07E-71BF-6184-65E233B9C2CC}"/>
                </a:ext>
              </a:extLst>
            </p:cNvPr>
            <p:cNvSpPr/>
            <p:nvPr/>
          </p:nvSpPr>
          <p:spPr>
            <a:xfrm>
              <a:off x="678488" y="757058"/>
              <a:ext cx="1068780" cy="1068780"/>
            </a:xfrm>
            <a:prstGeom prst="ellipse">
              <a:avLst/>
            </a:prstGeom>
            <a:solidFill>
              <a:schemeClr val="accent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" name="Google Shape;168;p4">
              <a:extLst>
                <a:ext uri="{FF2B5EF4-FFF2-40B4-BE49-F238E27FC236}">
                  <a16:creationId xmlns:a16="http://schemas.microsoft.com/office/drawing/2014/main" id="{A1337555-84E0-3046-168E-E72C96DBD11C}"/>
                </a:ext>
              </a:extLst>
            </p:cNvPr>
            <p:cNvSpPr txBox="1"/>
            <p:nvPr/>
          </p:nvSpPr>
          <p:spPr>
            <a:xfrm>
              <a:off x="835007" y="913577"/>
              <a:ext cx="755742" cy="75574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400" tIns="25400" rIns="25400" bIns="25400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2000">
                  <a:solidFill>
                    <a:schemeClr val="dk1"/>
                  </a:solidFill>
                  <a:latin typeface="DFKai-SB"/>
                  <a:ea typeface="DFKai-SB"/>
                  <a:cs typeface="DFKai-SB"/>
                  <a:sym typeface="DFKai-SB"/>
                </a:rPr>
                <a:t>關懷</a:t>
              </a:r>
              <a:endParaRPr sz="2000">
                <a:solidFill>
                  <a:schemeClr val="dk1"/>
                </a:solidFill>
                <a:latin typeface="DFKai-SB"/>
                <a:ea typeface="DFKai-SB"/>
                <a:cs typeface="DFKai-SB"/>
                <a:sym typeface="DFKai-S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3342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林\Desktop\046a6549ed28f90b3441a2482918e7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5485"/>
            <a:ext cx="9001125" cy="714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4672" y="1297989"/>
            <a:ext cx="7130266" cy="811505"/>
          </a:xfrm>
        </p:spPr>
        <p:txBody>
          <a:bodyPr>
            <a:normAutofit/>
          </a:bodyPr>
          <a:lstStyle/>
          <a:p>
            <a:r>
              <a:rPr lang="zh-TW" alt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身心障礙者社區式日間照顧服務業務</a:t>
            </a:r>
          </a:p>
        </p:txBody>
      </p:sp>
      <p:pic>
        <p:nvPicPr>
          <p:cNvPr id="6" name="Picture 8" descr="C:\Users\user\Desktop\eZy Watermark_25-10-2020_11-07-55下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070" y="-11160"/>
            <a:ext cx="3273694" cy="9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林\Desktop\蜂寶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70443">
            <a:off x="159578" y="6712"/>
            <a:ext cx="1190188" cy="110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2153115829"/>
              </p:ext>
            </p:extLst>
          </p:nvPr>
        </p:nvGraphicFramePr>
        <p:xfrm>
          <a:off x="1097779" y="2484165"/>
          <a:ext cx="6410185" cy="3384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06475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林\Desktop\046a6549ed28f90b3441a2482918e7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9436"/>
            <a:ext cx="9001125" cy="7210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user\Desktop\eZy Watermark_25-10-2020_11-07-55下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193" y="-17048"/>
            <a:ext cx="3273694" cy="9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林\Desktop\蜂寶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71980">
            <a:off x="17666" y="42238"/>
            <a:ext cx="1190188" cy="110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463724105"/>
              </p:ext>
            </p:extLst>
          </p:nvPr>
        </p:nvGraphicFramePr>
        <p:xfrm>
          <a:off x="396106" y="2664296"/>
          <a:ext cx="8208912" cy="4356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8" name="書卷 (水平) 17"/>
          <p:cNvSpPr/>
          <p:nvPr/>
        </p:nvSpPr>
        <p:spPr>
          <a:xfrm>
            <a:off x="1332210" y="1188021"/>
            <a:ext cx="6624736" cy="936105"/>
          </a:xfrm>
          <a:prstGeom prst="horizontalScroll">
            <a:avLst/>
          </a:prstGeom>
          <a:solidFill>
            <a:srgbClr val="F2A0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C00000"/>
                </a:solidFill>
                <a:ea typeface="文鼎粗隸" pitchFamily="49" charset="-120"/>
              </a:rPr>
              <a:t>布建身心障礙者社區式日間照顧服務</a:t>
            </a:r>
          </a:p>
        </p:txBody>
      </p:sp>
    </p:spTree>
    <p:extLst>
      <p:ext uri="{BB962C8B-B14F-4D97-AF65-F5344CB8AC3E}">
        <p14:creationId xmlns:p14="http://schemas.microsoft.com/office/powerpoint/2010/main" val="355918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林\Desktop\046a6549ed28f90b3441a2482918e7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4" y="61397"/>
            <a:ext cx="9001125" cy="714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user\Desktop\eZy Watermark_25-10-2020_11-07-55下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730" y="146249"/>
            <a:ext cx="3273694" cy="9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林\Desktop\蜂寶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25067">
            <a:off x="38535" y="129135"/>
            <a:ext cx="1190188" cy="110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4BFAC7D4-5B4E-946D-86A5-DE534DD44278}"/>
              </a:ext>
            </a:extLst>
          </p:cNvPr>
          <p:cNvSpPr txBox="1">
            <a:spLocks/>
          </p:cNvSpPr>
          <p:nvPr/>
        </p:nvSpPr>
        <p:spPr>
          <a:xfrm>
            <a:off x="606898" y="2062252"/>
            <a:ext cx="7971389" cy="4032448"/>
          </a:xfrm>
          <a:prstGeom prst="rect">
            <a:avLst/>
          </a:prstGeom>
        </p:spPr>
        <p:txBody>
          <a:bodyPr vert="horz" lIns="90516" tIns="45258" rIns="90516" bIns="45258" rtlCol="0">
            <a:normAutofit/>
          </a:bodyPr>
          <a:lstStyle>
            <a:lvl1pPr marL="0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2582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5165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7747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10329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62911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15494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68076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20658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ts val="3200"/>
              </a:lnSpc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zh-TW" altLang="en-US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◎服務區域</a:t>
            </a:r>
            <a:endParaRPr lang="en-US" altLang="zh-TW" sz="2200" b="1" dirty="0">
              <a:solidFill>
                <a:srgbClr val="FF0000"/>
              </a:solidFill>
              <a:latin typeface="標楷體" panose="03000509000000000000" pitchFamily="65" charset="-120"/>
              <a:ea typeface="標楷體" pitchFamily="65" charset="-120"/>
            </a:endParaRPr>
          </a:p>
          <a:p>
            <a:endParaRPr lang="zh-TW" altLang="en-US" sz="2600" dirty="0"/>
          </a:p>
        </p:txBody>
      </p:sp>
      <p:sp>
        <p:nvSpPr>
          <p:cNvPr id="12" name="書卷 (水平) 11"/>
          <p:cNvSpPr/>
          <p:nvPr/>
        </p:nvSpPr>
        <p:spPr>
          <a:xfrm>
            <a:off x="1152189" y="999287"/>
            <a:ext cx="6624736" cy="936105"/>
          </a:xfrm>
          <a:prstGeom prst="horizontalScroll">
            <a:avLst/>
          </a:prstGeom>
          <a:solidFill>
            <a:srgbClr val="F2A0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C00000"/>
                </a:solidFill>
                <a:ea typeface="文鼎粗隸" pitchFamily="49" charset="-120"/>
              </a:rPr>
              <a:t>布建身心障礙者社區式日間照顧服務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530442"/>
              </p:ext>
            </p:extLst>
          </p:nvPr>
        </p:nvGraphicFramePr>
        <p:xfrm>
          <a:off x="639347" y="2665936"/>
          <a:ext cx="7416825" cy="3281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19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站別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地址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連絡電話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19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臺東站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臺東縣臺東市</a:t>
                      </a:r>
                      <a:r>
                        <a:rPr lang="zh-TW" alt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寶桑里</a:t>
                      </a:r>
                      <a:r>
                        <a:rPr lang="en-US" alt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r>
                        <a:rPr lang="zh-TW" alt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鄰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浙江路</a:t>
                      </a: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82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號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089-359-253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19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卑南站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臺東縣卑南鄉</a:t>
                      </a:r>
                      <a:r>
                        <a:rPr lang="zh-TW" alt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明峰村</a:t>
                      </a:r>
                      <a:r>
                        <a:rPr lang="en-US" alt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r>
                        <a:rPr lang="zh-TW" alt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鄰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文泰路</a:t>
                      </a: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31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號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089-570-173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19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東河站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臺東縣東河鄉</a:t>
                      </a:r>
                      <a:r>
                        <a:rPr lang="zh-TW" alt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泰源村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本部落</a:t>
                      </a: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49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號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089-891-933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19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長濱站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臺東縣長濱鄉長濱村長濱路</a:t>
                      </a: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82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之</a:t>
                      </a: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號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089-830-223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33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太麻里站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臺東縣太麻里鄉泰和村太麻里街</a:t>
                      </a: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392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號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089-780-193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19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達仁站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臺東縣達仁鄉安朔村</a:t>
                      </a: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鄰復興路</a:t>
                      </a:r>
                      <a:r>
                        <a:rPr lang="en-US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48</a:t>
                      </a:r>
                      <a:r>
                        <a:rPr lang="zh-TW" sz="1800" b="0" kern="1200" dirty="0"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號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dirty="0">
                          <a:solidFill>
                            <a:srgbClr val="201449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089-702-016</a:t>
                      </a:r>
                      <a:endParaRPr lang="zh-TW" sz="1800" b="0" kern="100" dirty="0">
                        <a:effectLst/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D954761A-D95A-5861-8700-02EA20F67F28}"/>
              </a:ext>
            </a:extLst>
          </p:cNvPr>
          <p:cNvSpPr txBox="1"/>
          <p:nvPr/>
        </p:nvSpPr>
        <p:spPr>
          <a:xfrm>
            <a:off x="606898" y="6182868"/>
            <a:ext cx="4730044" cy="467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defTabSz="457200">
              <a:lnSpc>
                <a:spcPts val="3200"/>
              </a:lnSpc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zh-TW" altLang="en-US" sz="22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◎服務時間</a:t>
            </a:r>
            <a:endParaRPr lang="en-US" altLang="zh-TW" sz="2200" b="1" dirty="0">
              <a:solidFill>
                <a:srgbClr val="FF0000"/>
              </a:solidFill>
              <a:latin typeface="標楷體" panose="03000509000000000000" pitchFamily="65" charset="-120"/>
              <a:ea typeface="標楷體" pitchFamily="65" charset="-120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919D3D82-ACCE-00AD-F4C8-7AC180B8A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119056"/>
              </p:ext>
            </p:extLst>
          </p:nvPr>
        </p:nvGraphicFramePr>
        <p:xfrm>
          <a:off x="2268314" y="6179425"/>
          <a:ext cx="5178024" cy="579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178024">
                  <a:extLst>
                    <a:ext uri="{9D8B030D-6E8A-4147-A177-3AD203B41FA5}">
                      <a16:colId xmlns:a16="http://schemas.microsoft.com/office/drawing/2014/main" val="2154217992"/>
                    </a:ext>
                  </a:extLst>
                </a:gridCol>
              </a:tblGrid>
              <a:tr h="566057">
                <a:tc>
                  <a:txBody>
                    <a:bodyPr/>
                    <a:lstStyle/>
                    <a:p>
                      <a:r>
                        <a:rPr lang="zh-TW" altLang="en-US" sz="3200" b="0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每週一至週五 </a:t>
                      </a:r>
                      <a:r>
                        <a:rPr lang="en-US" altLang="zh-TW" sz="3200" b="0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08:30~16:30</a:t>
                      </a:r>
                      <a:endParaRPr lang="zh-TW" altLang="en-US" sz="3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92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988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E98B3B-3433-FCF0-5024-F68C227C7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8274E3-1996-3DA3-7A2E-D8FCAAE46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10" descr="C:\Users\林\Desktop\046a6549ed28f90b3441a2482918e703.jpg">
            <a:extLst>
              <a:ext uri="{FF2B5EF4-FFF2-40B4-BE49-F238E27FC236}">
                <a16:creationId xmlns:a16="http://schemas.microsoft.com/office/drawing/2014/main" id="{DE295CAB-7659-8D77-DE8E-F4A5DDE3A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01125" cy="714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286;p10">
            <a:extLst>
              <a:ext uri="{FF2B5EF4-FFF2-40B4-BE49-F238E27FC236}">
                <a16:creationId xmlns:a16="http://schemas.microsoft.com/office/drawing/2014/main" id="{A4FEF7D9-E028-F155-2C9B-3523EF049BC1}"/>
              </a:ext>
            </a:extLst>
          </p:cNvPr>
          <p:cNvSpPr txBox="1"/>
          <p:nvPr/>
        </p:nvSpPr>
        <p:spPr>
          <a:xfrm>
            <a:off x="486173" y="202406"/>
            <a:ext cx="8064896" cy="854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Clr>
                <a:schemeClr val="dk1"/>
              </a:buClr>
              <a:buSzPts val="3200"/>
            </a:pPr>
            <a:r>
              <a:rPr lang="zh-TW" altLang="en-US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Kai-SB"/>
                <a:sym typeface="DFKai-SB"/>
              </a:rPr>
              <a:t>身心障礙者社區式日間照顧服務</a:t>
            </a:r>
            <a:r>
              <a:rPr lang="en-US" altLang="zh-TW" sz="3200" dirty="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Kai-SB"/>
                <a:sym typeface="DFKai-SB"/>
              </a:rPr>
              <a:t>-</a:t>
            </a:r>
            <a:r>
              <a:rPr lang="zh-TW" altLang="en-US" sz="3200" b="1" dirty="0">
                <a:solidFill>
                  <a:schemeClr val="dk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Kai-SB"/>
                <a:sym typeface="DFKai-SB"/>
              </a:rPr>
              <a:t>未來走向</a:t>
            </a:r>
            <a:endParaRPr sz="3200" b="1" dirty="0">
              <a:solidFill>
                <a:schemeClr val="dk2"/>
              </a:solidFill>
              <a:latin typeface="標楷體" panose="03000509000000000000" pitchFamily="65" charset="-120"/>
              <a:ea typeface="標楷體" panose="03000509000000000000" pitchFamily="65" charset="-120"/>
              <a:cs typeface="DFKai-SB"/>
              <a:sym typeface="DFKai-SB"/>
            </a:endParaRPr>
          </a:p>
        </p:txBody>
      </p:sp>
      <p:grpSp>
        <p:nvGrpSpPr>
          <p:cNvPr id="6" name="Google Shape;287;p10">
            <a:extLst>
              <a:ext uri="{FF2B5EF4-FFF2-40B4-BE49-F238E27FC236}">
                <a16:creationId xmlns:a16="http://schemas.microsoft.com/office/drawing/2014/main" id="{A3CB2A75-678B-DAEF-3922-5416FF6AD4EE}"/>
              </a:ext>
            </a:extLst>
          </p:cNvPr>
          <p:cNvGrpSpPr/>
          <p:nvPr/>
        </p:nvGrpSpPr>
        <p:grpSpPr>
          <a:xfrm>
            <a:off x="2936884" y="1088003"/>
            <a:ext cx="5631668" cy="4967729"/>
            <a:chOff x="401266" y="-147919"/>
            <a:chExt cx="5631668" cy="4967729"/>
          </a:xfrm>
        </p:grpSpPr>
        <p:sp>
          <p:nvSpPr>
            <p:cNvPr id="7" name="Google Shape;288;p10">
              <a:extLst>
                <a:ext uri="{FF2B5EF4-FFF2-40B4-BE49-F238E27FC236}">
                  <a16:creationId xmlns:a16="http://schemas.microsoft.com/office/drawing/2014/main" id="{B842610A-CB71-4585-4508-4F63BC2993C3}"/>
                </a:ext>
              </a:extLst>
            </p:cNvPr>
            <p:cNvSpPr/>
            <p:nvPr/>
          </p:nvSpPr>
          <p:spPr>
            <a:xfrm>
              <a:off x="4104459" y="504055"/>
              <a:ext cx="971475" cy="56519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8" name="Google Shape;289;p10">
              <a:extLst>
                <a:ext uri="{FF2B5EF4-FFF2-40B4-BE49-F238E27FC236}">
                  <a16:creationId xmlns:a16="http://schemas.microsoft.com/office/drawing/2014/main" id="{F90BC14C-5179-C4F2-11E2-FB0602CCE325}"/>
                </a:ext>
              </a:extLst>
            </p:cNvPr>
            <p:cNvSpPr txBox="1"/>
            <p:nvPr/>
          </p:nvSpPr>
          <p:spPr>
            <a:xfrm>
              <a:off x="4132049" y="531645"/>
              <a:ext cx="916295" cy="5100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575" tIns="21575" rIns="21575" bIns="215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70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DFKai-SB"/>
                  <a:sym typeface="DFKai-SB"/>
                </a:rPr>
                <a:t>學校單位</a:t>
              </a:r>
              <a:endParaRPr sz="170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Kai-SB"/>
                <a:sym typeface="DFKai-SB"/>
              </a:endParaRPr>
            </a:p>
          </p:txBody>
        </p:sp>
        <p:sp>
          <p:nvSpPr>
            <p:cNvPr id="9" name="Google Shape;290;p10">
              <a:extLst>
                <a:ext uri="{FF2B5EF4-FFF2-40B4-BE49-F238E27FC236}">
                  <a16:creationId xmlns:a16="http://schemas.microsoft.com/office/drawing/2014/main" id="{79D26E22-7E4E-2269-8C86-690D56575378}"/>
                </a:ext>
              </a:extLst>
            </p:cNvPr>
            <p:cNvSpPr/>
            <p:nvPr/>
          </p:nvSpPr>
          <p:spPr>
            <a:xfrm>
              <a:off x="648056" y="-72015"/>
              <a:ext cx="4746674" cy="474667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399" y="30258"/>
                  </a:moveTo>
                  <a:lnTo>
                    <a:pt x="108399" y="30258"/>
                  </a:lnTo>
                  <a:cubicBezTo>
                    <a:pt x="112322" y="36641"/>
                    <a:pt x="114943" y="43737"/>
                    <a:pt x="116112" y="51137"/>
                  </a:cubicBezTo>
                  <a:lnTo>
                    <a:pt x="119286" y="50861"/>
                  </a:lnTo>
                  <a:lnTo>
                    <a:pt x="114207" y="55277"/>
                  </a:lnTo>
                  <a:lnTo>
                    <a:pt x="108154" y="51831"/>
                  </a:lnTo>
                  <a:lnTo>
                    <a:pt x="111328" y="51554"/>
                  </a:lnTo>
                  <a:lnTo>
                    <a:pt x="111328" y="51554"/>
                  </a:lnTo>
                  <a:cubicBezTo>
                    <a:pt x="110232" y="44896"/>
                    <a:pt x="107852" y="38514"/>
                    <a:pt x="104319" y="32765"/>
                  </a:cubicBezTo>
                  <a:close/>
                </a:path>
              </a:pathLst>
            </a:custGeom>
            <a:gradFill>
              <a:gsLst>
                <a:gs pos="0">
                  <a:srgbClr val="BE5647"/>
                </a:gs>
                <a:gs pos="25000">
                  <a:srgbClr val="BE5647"/>
                </a:gs>
                <a:gs pos="38000">
                  <a:srgbClr val="AD4537"/>
                </a:gs>
                <a:gs pos="55000">
                  <a:srgbClr val="AB3924"/>
                </a:gs>
                <a:gs pos="80000">
                  <a:srgbClr val="B72E17"/>
                </a:gs>
                <a:gs pos="88000">
                  <a:srgbClr val="C92B10"/>
                </a:gs>
                <a:gs pos="100000">
                  <a:srgbClr val="F63C1E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0" name="Google Shape;291;p10">
              <a:extLst>
                <a:ext uri="{FF2B5EF4-FFF2-40B4-BE49-F238E27FC236}">
                  <a16:creationId xmlns:a16="http://schemas.microsoft.com/office/drawing/2014/main" id="{9830DCDC-3D41-8CA3-4933-AFD508F7F1C9}"/>
                </a:ext>
              </a:extLst>
            </p:cNvPr>
            <p:cNvSpPr/>
            <p:nvPr/>
          </p:nvSpPr>
          <p:spPr>
            <a:xfrm>
              <a:off x="4320486" y="2016223"/>
              <a:ext cx="1712448" cy="971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1" name="Google Shape;292;p10">
              <a:extLst>
                <a:ext uri="{FF2B5EF4-FFF2-40B4-BE49-F238E27FC236}">
                  <a16:creationId xmlns:a16="http://schemas.microsoft.com/office/drawing/2014/main" id="{83C6F112-3FC4-7FED-EECC-AB351825F005}"/>
                </a:ext>
              </a:extLst>
            </p:cNvPr>
            <p:cNvSpPr txBox="1"/>
            <p:nvPr/>
          </p:nvSpPr>
          <p:spPr>
            <a:xfrm>
              <a:off x="4320486" y="2016223"/>
              <a:ext cx="1712448" cy="971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575" tIns="21575" rIns="21575" bIns="215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70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DFKai-SB"/>
                  <a:sym typeface="DFKai-SB"/>
                </a:rPr>
                <a:t>社區式樂活</a:t>
              </a:r>
              <a:r>
                <a:rPr lang="en-US" altLang="zh-TW" sz="170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DFKai-SB"/>
                  <a:sym typeface="DFKai-SB"/>
                </a:rPr>
                <a:t>/</a:t>
              </a:r>
              <a:r>
                <a:rPr lang="zh-TW" altLang="en-US" sz="170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DFKai-SB"/>
                  <a:sym typeface="DFKai-SB"/>
                </a:rPr>
                <a:t>布建據點</a:t>
              </a:r>
              <a:endParaRPr sz="170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Kai-SB"/>
                <a:sym typeface="DFKai-SB"/>
              </a:endParaRPr>
            </a:p>
          </p:txBody>
        </p:sp>
        <p:sp>
          <p:nvSpPr>
            <p:cNvPr id="12" name="Google Shape;293;p10">
              <a:extLst>
                <a:ext uri="{FF2B5EF4-FFF2-40B4-BE49-F238E27FC236}">
                  <a16:creationId xmlns:a16="http://schemas.microsoft.com/office/drawing/2014/main" id="{83922334-904A-1674-9C9D-C1F830C83F86}"/>
                </a:ext>
              </a:extLst>
            </p:cNvPr>
            <p:cNvSpPr/>
            <p:nvPr/>
          </p:nvSpPr>
          <p:spPr>
            <a:xfrm>
              <a:off x="617768" y="73136"/>
              <a:ext cx="4746674" cy="474667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5009" y="74181"/>
                  </a:moveTo>
                  <a:lnTo>
                    <a:pt x="115009" y="74181"/>
                  </a:lnTo>
                  <a:cubicBezTo>
                    <a:pt x="113134" y="81453"/>
                    <a:pt x="109837" y="88280"/>
                    <a:pt x="105306" y="94270"/>
                  </a:cubicBezTo>
                  <a:lnTo>
                    <a:pt x="107708" y="96364"/>
                  </a:lnTo>
                  <a:lnTo>
                    <a:pt x="101003" y="95770"/>
                  </a:lnTo>
                  <a:lnTo>
                    <a:pt x="99287" y="89019"/>
                  </a:lnTo>
                  <a:lnTo>
                    <a:pt x="101688" y="91113"/>
                  </a:lnTo>
                  <a:lnTo>
                    <a:pt x="101688" y="91113"/>
                  </a:lnTo>
                  <a:cubicBezTo>
                    <a:pt x="105733" y="85692"/>
                    <a:pt x="108683" y="79535"/>
                    <a:pt x="110371" y="72985"/>
                  </a:cubicBezTo>
                  <a:close/>
                </a:path>
              </a:pathLst>
            </a:custGeom>
            <a:gradFill>
              <a:gsLst>
                <a:gs pos="0">
                  <a:srgbClr val="D8D28D"/>
                </a:gs>
                <a:gs pos="25000">
                  <a:srgbClr val="A8A156"/>
                </a:gs>
                <a:gs pos="38000">
                  <a:srgbClr val="979146"/>
                </a:gs>
                <a:gs pos="55000">
                  <a:srgbClr val="938C38"/>
                </a:gs>
                <a:gs pos="80000">
                  <a:srgbClr val="9C932D"/>
                </a:gs>
                <a:gs pos="88000">
                  <a:srgbClr val="A9A12B"/>
                </a:gs>
                <a:gs pos="100000">
                  <a:srgbClr val="D0C53C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3" name="Google Shape;294;p10">
              <a:extLst>
                <a:ext uri="{FF2B5EF4-FFF2-40B4-BE49-F238E27FC236}">
                  <a16:creationId xmlns:a16="http://schemas.microsoft.com/office/drawing/2014/main" id="{00F33A99-8447-0D6A-EDF0-865185807A76}"/>
                </a:ext>
              </a:extLst>
            </p:cNvPr>
            <p:cNvSpPr/>
            <p:nvPr/>
          </p:nvSpPr>
          <p:spPr>
            <a:xfrm>
              <a:off x="3653435" y="3768167"/>
              <a:ext cx="971475" cy="971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4" name="Google Shape;295;p10">
              <a:extLst>
                <a:ext uri="{FF2B5EF4-FFF2-40B4-BE49-F238E27FC236}">
                  <a16:creationId xmlns:a16="http://schemas.microsoft.com/office/drawing/2014/main" id="{FE9FB5CA-D3B3-9DED-0686-F6A9A9578403}"/>
                </a:ext>
              </a:extLst>
            </p:cNvPr>
            <p:cNvSpPr txBox="1"/>
            <p:nvPr/>
          </p:nvSpPr>
          <p:spPr>
            <a:xfrm>
              <a:off x="3653435" y="3768167"/>
              <a:ext cx="971475" cy="971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575" tIns="21575" rIns="21575" bIns="215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70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DFKai-SB"/>
                  <a:sym typeface="DFKai-SB"/>
                </a:rPr>
                <a:t>小作所</a:t>
              </a:r>
              <a:endParaRPr sz="170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Kai-SB"/>
                <a:sym typeface="DFKai-SB"/>
              </a:endParaRPr>
            </a:p>
          </p:txBody>
        </p:sp>
        <p:sp>
          <p:nvSpPr>
            <p:cNvPr id="15" name="Google Shape;296;p10">
              <a:extLst>
                <a:ext uri="{FF2B5EF4-FFF2-40B4-BE49-F238E27FC236}">
                  <a16:creationId xmlns:a16="http://schemas.microsoft.com/office/drawing/2014/main" id="{B41984BF-FC9A-5BF5-9DEC-7F45C028C1C6}"/>
                </a:ext>
              </a:extLst>
            </p:cNvPr>
            <p:cNvSpPr/>
            <p:nvPr/>
          </p:nvSpPr>
          <p:spPr>
            <a:xfrm>
              <a:off x="792092" y="50488"/>
              <a:ext cx="4746674" cy="474667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75677" y="114601"/>
                  </a:moveTo>
                  <a:cubicBezTo>
                    <a:pt x="66724" y="117172"/>
                    <a:pt x="57277" y="117501"/>
                    <a:pt x="48167" y="115561"/>
                  </a:cubicBezTo>
                  <a:lnTo>
                    <a:pt x="47288" y="118624"/>
                  </a:lnTo>
                  <a:lnTo>
                    <a:pt x="44984" y="112300"/>
                  </a:lnTo>
                  <a:lnTo>
                    <a:pt x="50371" y="107884"/>
                  </a:lnTo>
                  <a:lnTo>
                    <a:pt x="49492" y="110946"/>
                  </a:lnTo>
                  <a:lnTo>
                    <a:pt x="49492" y="110946"/>
                  </a:lnTo>
                  <a:cubicBezTo>
                    <a:pt x="57734" y="112646"/>
                    <a:pt x="66266" y="112321"/>
                    <a:pt x="74355" y="109998"/>
                  </a:cubicBezTo>
                  <a:close/>
                </a:path>
              </a:pathLst>
            </a:custGeom>
            <a:gradFill>
              <a:gsLst>
                <a:gs pos="0">
                  <a:srgbClr val="B5B295"/>
                </a:gs>
                <a:gs pos="25000">
                  <a:srgbClr val="7E7A59"/>
                </a:gs>
                <a:gs pos="38000">
                  <a:srgbClr val="716C4A"/>
                </a:gs>
                <a:gs pos="55000">
                  <a:srgbClr val="69653E"/>
                </a:gs>
                <a:gs pos="80000">
                  <a:srgbClr val="6C683A"/>
                </a:gs>
                <a:gs pos="88000">
                  <a:srgbClr val="757039"/>
                </a:gs>
                <a:gs pos="100000">
                  <a:srgbClr val="928B4D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6" name="Google Shape;297;p10">
              <a:extLst>
                <a:ext uri="{FF2B5EF4-FFF2-40B4-BE49-F238E27FC236}">
                  <a16:creationId xmlns:a16="http://schemas.microsoft.com/office/drawing/2014/main" id="{EBF5A5A2-17A0-04CE-4565-7BE938CC495B}"/>
                </a:ext>
              </a:extLst>
            </p:cNvPr>
            <p:cNvSpPr/>
            <p:nvPr/>
          </p:nvSpPr>
          <p:spPr>
            <a:xfrm>
              <a:off x="1485322" y="3768167"/>
              <a:ext cx="971475" cy="971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Google Shape;298;p10">
              <a:extLst>
                <a:ext uri="{FF2B5EF4-FFF2-40B4-BE49-F238E27FC236}">
                  <a16:creationId xmlns:a16="http://schemas.microsoft.com/office/drawing/2014/main" id="{86D2E7D3-3707-AECF-5DE7-83440AFD7A66}"/>
                </a:ext>
              </a:extLst>
            </p:cNvPr>
            <p:cNvSpPr txBox="1"/>
            <p:nvPr/>
          </p:nvSpPr>
          <p:spPr>
            <a:xfrm>
              <a:off x="1485322" y="3768167"/>
              <a:ext cx="971475" cy="971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575" tIns="21575" rIns="21575" bIns="215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70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DFKai-SB"/>
                  <a:sym typeface="DFKai-SB"/>
                </a:rPr>
                <a:t>庇護工場</a:t>
              </a:r>
              <a:endParaRPr sz="170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Kai-SB"/>
                <a:sym typeface="DFKai-SB"/>
              </a:endParaRPr>
            </a:p>
          </p:txBody>
        </p:sp>
        <p:sp>
          <p:nvSpPr>
            <p:cNvPr id="18" name="Google Shape;299;p10">
              <a:extLst>
                <a:ext uri="{FF2B5EF4-FFF2-40B4-BE49-F238E27FC236}">
                  <a16:creationId xmlns:a16="http://schemas.microsoft.com/office/drawing/2014/main" id="{501A7916-1F82-62CD-C91C-0F14F9608372}"/>
                </a:ext>
              </a:extLst>
            </p:cNvPr>
            <p:cNvSpPr/>
            <p:nvPr/>
          </p:nvSpPr>
          <p:spPr>
            <a:xfrm>
              <a:off x="681779" y="2926"/>
              <a:ext cx="4746674" cy="474667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8869" y="99184"/>
                  </a:moveTo>
                  <a:lnTo>
                    <a:pt x="18869" y="99184"/>
                  </a:lnTo>
                  <a:cubicBezTo>
                    <a:pt x="12762" y="92773"/>
                    <a:pt x="8238" y="85024"/>
                    <a:pt x="5658" y="76555"/>
                  </a:cubicBezTo>
                  <a:lnTo>
                    <a:pt x="2553" y="77269"/>
                  </a:lnTo>
                  <a:lnTo>
                    <a:pt x="6970" y="72190"/>
                  </a:lnTo>
                  <a:lnTo>
                    <a:pt x="13443" y="74765"/>
                  </a:lnTo>
                  <a:lnTo>
                    <a:pt x="10338" y="75479"/>
                  </a:lnTo>
                  <a:lnTo>
                    <a:pt x="10338" y="75479"/>
                  </a:lnTo>
                  <a:cubicBezTo>
                    <a:pt x="12717" y="83111"/>
                    <a:pt x="16823" y="90092"/>
                    <a:pt x="22337" y="95880"/>
                  </a:cubicBezTo>
                  <a:close/>
                </a:path>
              </a:pathLst>
            </a:custGeom>
            <a:gradFill>
              <a:gsLst>
                <a:gs pos="0">
                  <a:srgbClr val="FFD082"/>
                </a:gs>
                <a:gs pos="25000">
                  <a:srgbClr val="D4A650"/>
                </a:gs>
                <a:gs pos="38000">
                  <a:srgbClr val="C0933E"/>
                </a:gs>
                <a:gs pos="55000">
                  <a:srgbClr val="BD8F2F"/>
                </a:gs>
                <a:gs pos="80000">
                  <a:srgbClr val="CB9320"/>
                </a:gs>
                <a:gs pos="88000">
                  <a:srgbClr val="E09D18"/>
                </a:gs>
                <a:gs pos="100000">
                  <a:srgbClr val="FFC227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9" name="Google Shape;300;p10">
              <a:extLst>
                <a:ext uri="{FF2B5EF4-FFF2-40B4-BE49-F238E27FC236}">
                  <a16:creationId xmlns:a16="http://schemas.microsoft.com/office/drawing/2014/main" id="{CCFBA572-929A-D663-0388-5D2AD786C4AC}"/>
                </a:ext>
              </a:extLst>
            </p:cNvPr>
            <p:cNvSpPr/>
            <p:nvPr/>
          </p:nvSpPr>
          <p:spPr>
            <a:xfrm>
              <a:off x="401266" y="1890526"/>
              <a:ext cx="971475" cy="971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0" name="Google Shape;301;p10">
              <a:extLst>
                <a:ext uri="{FF2B5EF4-FFF2-40B4-BE49-F238E27FC236}">
                  <a16:creationId xmlns:a16="http://schemas.microsoft.com/office/drawing/2014/main" id="{B54653B7-CA50-6F1E-97FE-21F23C93D570}"/>
                </a:ext>
              </a:extLst>
            </p:cNvPr>
            <p:cNvSpPr txBox="1"/>
            <p:nvPr/>
          </p:nvSpPr>
          <p:spPr>
            <a:xfrm>
              <a:off x="401266" y="1890526"/>
              <a:ext cx="971475" cy="971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575" tIns="21575" rIns="21575" bIns="215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70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DFKai-SB"/>
                  <a:sym typeface="DFKai-SB"/>
                </a:rPr>
                <a:t>職場就業</a:t>
              </a:r>
              <a:endParaRPr sz="170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Kai-SB"/>
                <a:sym typeface="DFKai-SB"/>
              </a:endParaRPr>
            </a:p>
          </p:txBody>
        </p:sp>
        <p:sp>
          <p:nvSpPr>
            <p:cNvPr id="21" name="Google Shape;302;p10">
              <a:extLst>
                <a:ext uri="{FF2B5EF4-FFF2-40B4-BE49-F238E27FC236}">
                  <a16:creationId xmlns:a16="http://schemas.microsoft.com/office/drawing/2014/main" id="{A1342CC4-45A1-213C-E8B4-C4412B4039BB}"/>
                </a:ext>
              </a:extLst>
            </p:cNvPr>
            <p:cNvSpPr/>
            <p:nvPr/>
          </p:nvSpPr>
          <p:spPr>
            <a:xfrm>
              <a:off x="587964" y="-147919"/>
              <a:ext cx="4746674" cy="474667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545" y="53680"/>
                  </a:moveTo>
                  <a:lnTo>
                    <a:pt x="3545" y="53680"/>
                  </a:lnTo>
                  <a:cubicBezTo>
                    <a:pt x="4470" y="45423"/>
                    <a:pt x="7194" y="37468"/>
                    <a:pt x="11527" y="30378"/>
                  </a:cubicBezTo>
                  <a:lnTo>
                    <a:pt x="8931" y="28531"/>
                  </a:lnTo>
                  <a:lnTo>
                    <a:pt x="15661" y="28460"/>
                  </a:lnTo>
                  <a:lnTo>
                    <a:pt x="18036" y="35008"/>
                  </a:lnTo>
                  <a:lnTo>
                    <a:pt x="15440" y="33161"/>
                  </a:lnTo>
                  <a:lnTo>
                    <a:pt x="15440" y="33161"/>
                  </a:lnTo>
                  <a:cubicBezTo>
                    <a:pt x="11573" y="39583"/>
                    <a:pt x="9139" y="46764"/>
                    <a:pt x="8305" y="54213"/>
                  </a:cubicBezTo>
                  <a:close/>
                </a:path>
              </a:pathLst>
            </a:custGeom>
            <a:gradFill>
              <a:gsLst>
                <a:gs pos="0">
                  <a:srgbClr val="ABA2A7"/>
                </a:gs>
                <a:gs pos="25000">
                  <a:srgbClr val="74696F"/>
                </a:gs>
                <a:gs pos="38000">
                  <a:srgbClr val="655B5F"/>
                </a:gs>
                <a:gs pos="55000">
                  <a:srgbClr val="5D5157"/>
                </a:gs>
                <a:gs pos="80000">
                  <a:srgbClr val="5E4F55"/>
                </a:gs>
                <a:gs pos="88000">
                  <a:srgbClr val="64525A"/>
                </a:gs>
                <a:gs pos="100000">
                  <a:srgbClr val="7D6A74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" name="Google Shape;303;p10">
              <a:extLst>
                <a:ext uri="{FF2B5EF4-FFF2-40B4-BE49-F238E27FC236}">
                  <a16:creationId xmlns:a16="http://schemas.microsoft.com/office/drawing/2014/main" id="{C1FCE0F8-57B4-84B0-D33E-2B2902F0AB01}"/>
                </a:ext>
              </a:extLst>
            </p:cNvPr>
            <p:cNvSpPr/>
            <p:nvPr/>
          </p:nvSpPr>
          <p:spPr>
            <a:xfrm>
              <a:off x="1152137" y="288037"/>
              <a:ext cx="971475" cy="586936"/>
            </a:xfrm>
            <a:prstGeom prst="flowChartAlternateProcess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3" name="Google Shape;304;p10">
              <a:extLst>
                <a:ext uri="{FF2B5EF4-FFF2-40B4-BE49-F238E27FC236}">
                  <a16:creationId xmlns:a16="http://schemas.microsoft.com/office/drawing/2014/main" id="{8B1DCBCF-6EAA-E180-F128-B27D9559D8A6}"/>
                </a:ext>
              </a:extLst>
            </p:cNvPr>
            <p:cNvSpPr txBox="1"/>
            <p:nvPr/>
          </p:nvSpPr>
          <p:spPr>
            <a:xfrm>
              <a:off x="1180788" y="316688"/>
              <a:ext cx="914173" cy="5296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1575" tIns="21575" rIns="21575" bIns="21575" anchor="ctr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zh-TW" altLang="en-US" sz="1700">
                  <a:solidFill>
                    <a:schemeClr val="dk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DFKai-SB"/>
                  <a:sym typeface="DFKai-SB"/>
                </a:rPr>
                <a:t>養護機構</a:t>
              </a:r>
              <a:endParaRPr sz="1700">
                <a:solidFill>
                  <a:schemeClr val="dk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DFKai-SB"/>
                <a:sym typeface="DFKai-SB"/>
              </a:endParaRPr>
            </a:p>
          </p:txBody>
        </p:sp>
        <p:sp>
          <p:nvSpPr>
            <p:cNvPr id="24" name="Google Shape;305;p10">
              <a:extLst>
                <a:ext uri="{FF2B5EF4-FFF2-40B4-BE49-F238E27FC236}">
                  <a16:creationId xmlns:a16="http://schemas.microsoft.com/office/drawing/2014/main" id="{B61215CA-5974-5C9C-7541-E45690AADD04}"/>
                </a:ext>
              </a:extLst>
            </p:cNvPr>
            <p:cNvSpPr/>
            <p:nvPr/>
          </p:nvSpPr>
          <p:spPr>
            <a:xfrm>
              <a:off x="609597" y="-95062"/>
              <a:ext cx="4746674" cy="4746674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37466" y="7853"/>
                  </a:moveTo>
                  <a:lnTo>
                    <a:pt x="37466" y="7853"/>
                  </a:lnTo>
                  <a:cubicBezTo>
                    <a:pt x="54305" y="577"/>
                    <a:pt x="73621" y="1879"/>
                    <a:pt x="89331" y="11351"/>
                  </a:cubicBezTo>
                  <a:lnTo>
                    <a:pt x="91163" y="8743"/>
                  </a:lnTo>
                  <a:lnTo>
                    <a:pt x="91274" y="15473"/>
                  </a:lnTo>
                  <a:lnTo>
                    <a:pt x="84740" y="17887"/>
                  </a:lnTo>
                  <a:lnTo>
                    <a:pt x="86571" y="15280"/>
                  </a:lnTo>
                  <a:lnTo>
                    <a:pt x="86571" y="15280"/>
                  </a:lnTo>
                  <a:cubicBezTo>
                    <a:pt x="72232" y="6760"/>
                    <a:pt x="54677" y="5633"/>
                    <a:pt x="39366" y="12249"/>
                  </a:cubicBezTo>
                  <a:close/>
                </a:path>
              </a:pathLst>
            </a:custGeom>
            <a:gradFill>
              <a:gsLst>
                <a:gs pos="0">
                  <a:srgbClr val="EF8C81"/>
                </a:gs>
                <a:gs pos="25000">
                  <a:srgbClr val="BE5647"/>
                </a:gs>
                <a:gs pos="38000">
                  <a:srgbClr val="AD4537"/>
                </a:gs>
                <a:gs pos="55000">
                  <a:srgbClr val="AB3924"/>
                </a:gs>
                <a:gs pos="80000">
                  <a:srgbClr val="B72E17"/>
                </a:gs>
                <a:gs pos="88000">
                  <a:srgbClr val="C92B10"/>
                </a:gs>
                <a:gs pos="100000">
                  <a:srgbClr val="F63C1E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pic>
        <p:nvPicPr>
          <p:cNvPr id="25" name="Google Shape;306;p10">
            <a:extLst>
              <a:ext uri="{FF2B5EF4-FFF2-40B4-BE49-F238E27FC236}">
                <a16:creationId xmlns:a16="http://schemas.microsoft.com/office/drawing/2014/main" id="{9D135B8D-8EB9-0BA5-50A9-F3656DA37F8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308190" y="2712859"/>
            <a:ext cx="3635896" cy="36358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736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林\Desktop\046a6549ed28f90b3441a2482918e7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01125" cy="714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user\Desktop\eZy Watermark_25-10-2020_11-07-55下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714" y="157854"/>
            <a:ext cx="3273694" cy="9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林\Desktop\蜂寶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32533">
            <a:off x="18914" y="165654"/>
            <a:ext cx="1190188" cy="110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書卷 (水平) 6"/>
          <p:cNvSpPr/>
          <p:nvPr/>
        </p:nvSpPr>
        <p:spPr>
          <a:xfrm>
            <a:off x="1692249" y="1285649"/>
            <a:ext cx="6120681" cy="936105"/>
          </a:xfrm>
          <a:prstGeom prst="horizontalScroll">
            <a:avLst/>
          </a:prstGeom>
          <a:solidFill>
            <a:srgbClr val="F2A0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7030A0"/>
                </a:solidFill>
                <a:ea typeface="文鼎粗隸" pitchFamily="49" charset="-120"/>
              </a:rPr>
              <a:t>身心障礙者社區日間作業設施服務</a:t>
            </a:r>
          </a:p>
        </p:txBody>
      </p:sp>
      <p:pic>
        <p:nvPicPr>
          <p:cNvPr id="2" name="內容版面配置區 5">
            <a:extLst>
              <a:ext uri="{FF2B5EF4-FFF2-40B4-BE49-F238E27FC236}">
                <a16:creationId xmlns:a16="http://schemas.microsoft.com/office/drawing/2014/main" id="{52DC0F7E-8F3C-01D9-E34E-01974F2BCDF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12387"/>
          <a:stretch/>
        </p:blipFill>
        <p:spPr>
          <a:xfrm>
            <a:off x="137179" y="2496963"/>
            <a:ext cx="8726764" cy="3659610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CB2D4AF6-04F5-8B9D-212A-5A7E4C247D4A}"/>
              </a:ext>
            </a:extLst>
          </p:cNvPr>
          <p:cNvSpPr txBox="1"/>
          <p:nvPr/>
        </p:nvSpPr>
        <p:spPr>
          <a:xfrm>
            <a:off x="627020" y="6156573"/>
            <a:ext cx="5169685" cy="403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>
              <a:lnSpc>
                <a:spcPts val="2600"/>
              </a:lnSpc>
              <a:spcAft>
                <a:spcPts val="0"/>
              </a:spcAft>
            </a:pPr>
            <a:r>
              <a:rPr lang="zh-TW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日間照顧服務費</a:t>
            </a:r>
            <a:r>
              <a:rPr lang="en-US" altLang="zh-TW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60</a:t>
            </a:r>
            <a:r>
              <a:rPr lang="en-US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含餐費、材料費</a:t>
            </a:r>
            <a:r>
              <a:rPr lang="en-US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1619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林\Desktop\046a6549ed28f90b3441a2482918e7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20429"/>
            <a:ext cx="9001125" cy="714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user\Desktop\eZy Watermark_25-10-2020_11-07-55下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714" y="157854"/>
            <a:ext cx="3273694" cy="9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林\Desktop\蜂寶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79973">
            <a:off x="72587" y="196298"/>
            <a:ext cx="1190188" cy="110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4BFAC7D4-5B4E-946D-86A5-DE534DD44278}"/>
              </a:ext>
            </a:extLst>
          </p:cNvPr>
          <p:cNvSpPr txBox="1">
            <a:spLocks/>
          </p:cNvSpPr>
          <p:nvPr/>
        </p:nvSpPr>
        <p:spPr>
          <a:xfrm>
            <a:off x="828153" y="2556172"/>
            <a:ext cx="7711409" cy="4284365"/>
          </a:xfrm>
          <a:prstGeom prst="rect">
            <a:avLst/>
          </a:prstGeom>
        </p:spPr>
        <p:txBody>
          <a:bodyPr vert="horz" lIns="90516" tIns="45258" rIns="90516" bIns="45258" rtlCol="0">
            <a:normAutofit/>
          </a:bodyPr>
          <a:lstStyle>
            <a:lvl1pPr marL="0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2582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5165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7747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10329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62911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15494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68076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20658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TW" altLang="en-US" sz="2400" b="1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◎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服務區域</a:t>
            </a:r>
            <a:endParaRPr lang="en-US" altLang="zh-TW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endParaRPr lang="en-US" altLang="zh-TW" sz="2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endParaRPr lang="en-US" altLang="zh-TW" sz="26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</a:pPr>
            <a:endParaRPr lang="zh-TW" altLang="en-US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</a:pPr>
            <a:endParaRPr lang="en-US" altLang="zh-TW" sz="26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endParaRPr lang="en-US" altLang="zh-TW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600" dirty="0"/>
          </a:p>
        </p:txBody>
      </p:sp>
      <p:graphicFrame>
        <p:nvGraphicFramePr>
          <p:cNvPr id="9" name="內容版面配置區 3">
            <a:extLst>
              <a:ext uri="{FF2B5EF4-FFF2-40B4-BE49-F238E27FC236}">
                <a16:creationId xmlns:a16="http://schemas.microsoft.com/office/drawing/2014/main" id="{2594654A-F334-729F-8BE1-51D50B6569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082925"/>
              </p:ext>
            </p:extLst>
          </p:nvPr>
        </p:nvGraphicFramePr>
        <p:xfrm>
          <a:off x="900162" y="3132237"/>
          <a:ext cx="7344815" cy="13681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53975">
                  <a:extLst>
                    <a:ext uri="{9D8B030D-6E8A-4147-A177-3AD203B41FA5}">
                      <a16:colId xmlns:a16="http://schemas.microsoft.com/office/drawing/2014/main" val="718606717"/>
                    </a:ext>
                  </a:extLst>
                </a:gridCol>
                <a:gridCol w="4425753">
                  <a:extLst>
                    <a:ext uri="{9D8B030D-6E8A-4147-A177-3AD203B41FA5}">
                      <a16:colId xmlns:a16="http://schemas.microsoft.com/office/drawing/2014/main" val="3065719550"/>
                    </a:ext>
                  </a:extLst>
                </a:gridCol>
                <a:gridCol w="1765087">
                  <a:extLst>
                    <a:ext uri="{9D8B030D-6E8A-4147-A177-3AD203B41FA5}">
                      <a16:colId xmlns:a16="http://schemas.microsoft.com/office/drawing/2014/main" val="1756515103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2000" b="0" kern="1200" dirty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站別</a:t>
                      </a:r>
                      <a:endParaRPr lang="en-US" altLang="zh-TW" sz="2000" b="0" kern="1200" dirty="0">
                        <a:solidFill>
                          <a:schemeClr val="lt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74751" marR="74751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2000" b="0" kern="1200" dirty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地址</a:t>
                      </a:r>
                      <a:endParaRPr lang="zh-TW" altLang="en-US" sz="2000" b="0" kern="1200" dirty="0">
                        <a:solidFill>
                          <a:schemeClr val="lt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74751" marR="74751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zh-TW" altLang="en-US" sz="2000" b="0" kern="1200" dirty="0">
                          <a:solidFill>
                            <a:schemeClr val="lt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聯絡電話</a:t>
                      </a:r>
                      <a:endParaRPr lang="zh-TW" altLang="en-US" sz="2000" b="0" kern="1200" dirty="0">
                        <a:solidFill>
                          <a:schemeClr val="lt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74751" marR="74751" anchor="ctr"/>
                </a:tc>
                <a:extLst>
                  <a:ext uri="{0D108BD9-81ED-4DB2-BD59-A6C34878D82A}">
                    <a16:rowId xmlns:a16="http://schemas.microsoft.com/office/drawing/2014/main" val="786468423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TW" altLang="en-US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池上站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74751" marR="74751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zh-TW" altLang="en-US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臺東縣池上鄉大埔村</a:t>
                      </a:r>
                      <a:r>
                        <a:rPr lang="en-US" altLang="zh-TW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r>
                        <a:rPr lang="zh-TW" altLang="en-US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鄰埔中一街</a:t>
                      </a:r>
                      <a:r>
                        <a:rPr lang="en-US" altLang="zh-TW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</a:t>
                      </a:r>
                      <a:r>
                        <a:rPr lang="zh-TW" altLang="en-US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號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74751" marR="74751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lang="en-US" altLang="zh-TW" sz="2000" b="0" kern="1200" dirty="0">
                          <a:solidFill>
                            <a:schemeClr val="dk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089-861-006</a:t>
                      </a:r>
                      <a:endParaRPr lang="zh-TW" altLang="en-US" sz="2000" b="0" kern="1200" dirty="0">
                        <a:solidFill>
                          <a:schemeClr val="dk1"/>
                        </a:solidFill>
                        <a:latin typeface="標楷體" pitchFamily="65" charset="-120"/>
                        <a:ea typeface="標楷體" pitchFamily="65" charset="-120"/>
                        <a:cs typeface="+mn-cs"/>
                      </a:endParaRPr>
                    </a:p>
                  </a:txBody>
                  <a:tcPr marL="74751" marR="74751" anchor="ctr"/>
                </a:tc>
                <a:extLst>
                  <a:ext uri="{0D108BD9-81ED-4DB2-BD59-A6C34878D82A}">
                    <a16:rowId xmlns:a16="http://schemas.microsoft.com/office/drawing/2014/main" val="637854445"/>
                  </a:ext>
                </a:extLst>
              </a:tr>
            </a:tbl>
          </a:graphicData>
        </a:graphic>
      </p:graphicFrame>
      <p:sp>
        <p:nvSpPr>
          <p:cNvPr id="10" name="書卷 (水平) 9"/>
          <p:cNvSpPr/>
          <p:nvPr/>
        </p:nvSpPr>
        <p:spPr>
          <a:xfrm>
            <a:off x="1548235" y="1268411"/>
            <a:ext cx="6120680" cy="936105"/>
          </a:xfrm>
          <a:prstGeom prst="horizontalScroll">
            <a:avLst/>
          </a:prstGeom>
          <a:solidFill>
            <a:srgbClr val="F2A0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7030A0"/>
                </a:solidFill>
                <a:ea typeface="文鼎粗隸" pitchFamily="49" charset="-120"/>
              </a:rPr>
              <a:t>身心障礙者社區日間作業設施服務</a:t>
            </a:r>
          </a:p>
        </p:txBody>
      </p:sp>
      <p:sp>
        <p:nvSpPr>
          <p:cNvPr id="2" name="內容版面配置區 2">
            <a:extLst>
              <a:ext uri="{FF2B5EF4-FFF2-40B4-BE49-F238E27FC236}">
                <a16:creationId xmlns:a16="http://schemas.microsoft.com/office/drawing/2014/main" id="{49A22D76-0EAE-9B03-132A-388381005E02}"/>
              </a:ext>
            </a:extLst>
          </p:cNvPr>
          <p:cNvSpPr txBox="1">
            <a:spLocks/>
          </p:cNvSpPr>
          <p:nvPr/>
        </p:nvSpPr>
        <p:spPr>
          <a:xfrm>
            <a:off x="828152" y="4698354"/>
            <a:ext cx="7711409" cy="4284365"/>
          </a:xfrm>
          <a:prstGeom prst="rect">
            <a:avLst/>
          </a:prstGeom>
        </p:spPr>
        <p:txBody>
          <a:bodyPr vert="horz" lIns="90516" tIns="45258" rIns="90516" bIns="45258" rtlCol="0">
            <a:normAutofit/>
          </a:bodyPr>
          <a:lstStyle>
            <a:lvl1pPr marL="0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2582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5165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57747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10329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62911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15494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68076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20658" indent="0" algn="ctr" defTabSz="90516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TW" altLang="en-US" sz="2400" b="1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◎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服務時間</a:t>
            </a:r>
            <a:endParaRPr lang="en-US" altLang="zh-TW" sz="24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endParaRPr lang="en-US" altLang="zh-TW" sz="2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endParaRPr lang="en-US" altLang="zh-TW" sz="26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</a:pPr>
            <a:endParaRPr lang="zh-TW" altLang="en-US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</a:pPr>
            <a:endParaRPr lang="en-US" altLang="zh-TW" sz="2600" b="1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50000"/>
              </a:lnSpc>
            </a:pPr>
            <a:endParaRPr lang="en-US" altLang="zh-TW" sz="2000" b="1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600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C958EF0C-EB17-8AEA-44A6-64AD41A1E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340710"/>
              </p:ext>
            </p:extLst>
          </p:nvPr>
        </p:nvGraphicFramePr>
        <p:xfrm>
          <a:off x="900162" y="5499116"/>
          <a:ext cx="5178024" cy="579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178024">
                  <a:extLst>
                    <a:ext uri="{9D8B030D-6E8A-4147-A177-3AD203B41FA5}">
                      <a16:colId xmlns:a16="http://schemas.microsoft.com/office/drawing/2014/main" val="2154217992"/>
                    </a:ext>
                  </a:extLst>
                </a:gridCol>
              </a:tblGrid>
              <a:tr h="566057">
                <a:tc>
                  <a:txBody>
                    <a:bodyPr/>
                    <a:lstStyle/>
                    <a:p>
                      <a:r>
                        <a:rPr lang="zh-TW" altLang="en-US" sz="3200" b="0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每週一至週五 </a:t>
                      </a:r>
                      <a:r>
                        <a:rPr lang="en-US" altLang="zh-TW" sz="3200" b="0" kern="12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08:30~16:30</a:t>
                      </a:r>
                      <a:endParaRPr lang="zh-TW" altLang="en-US" sz="32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92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41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林\Desktop\046a6549ed28f90b3441a2482918e70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01125" cy="714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C:\Users\user\Desktop\eZy Watermark_25-10-2020_11-07-55下午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714" y="157854"/>
            <a:ext cx="3273694" cy="9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林\Desktop\蜂寶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82871">
            <a:off x="54003" y="173073"/>
            <a:ext cx="1190188" cy="110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書卷 (水平) 6"/>
          <p:cNvSpPr/>
          <p:nvPr/>
        </p:nvSpPr>
        <p:spPr>
          <a:xfrm>
            <a:off x="1980282" y="1332037"/>
            <a:ext cx="5328592" cy="936105"/>
          </a:xfrm>
          <a:prstGeom prst="horizontalScroll">
            <a:avLst/>
          </a:prstGeom>
          <a:solidFill>
            <a:srgbClr val="F2A0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rgbClr val="4D8B0F"/>
                </a:solidFill>
                <a:ea typeface="文鼎粗隸" pitchFamily="49" charset="-120"/>
              </a:rPr>
              <a:t>精神障礙者協作模式服務據點</a:t>
            </a:r>
          </a:p>
        </p:txBody>
      </p:sp>
      <p:graphicFrame>
        <p:nvGraphicFramePr>
          <p:cNvPr id="17" name="資料庫圖表 16">
            <a:extLst>
              <a:ext uri="{FF2B5EF4-FFF2-40B4-BE49-F238E27FC236}">
                <a16:creationId xmlns:a16="http://schemas.microsoft.com/office/drawing/2014/main" id="{73FB20B2-F641-A134-3754-80BC769809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3703074"/>
              </p:ext>
            </p:extLst>
          </p:nvPr>
        </p:nvGraphicFramePr>
        <p:xfrm>
          <a:off x="0" y="2507352"/>
          <a:ext cx="8821042" cy="4356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967969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660</Words>
  <Application>Microsoft Office PowerPoint</Application>
  <PresentationFormat>自訂</PresentationFormat>
  <Paragraphs>112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Noto Sans Symbols</vt:lpstr>
      <vt:lpstr>SimHei</vt:lpstr>
      <vt:lpstr>文鼎粗隸</vt:lpstr>
      <vt:lpstr>微軟正黑體</vt:lpstr>
      <vt:lpstr>標楷體</vt:lpstr>
      <vt:lpstr>標楷體</vt:lpstr>
      <vt:lpstr>Arial</vt:lpstr>
      <vt:lpstr>Calibri</vt:lpstr>
      <vt:lpstr>Office 佈景主題</vt:lpstr>
      <vt:lpstr>社團法人臺東縣弱勢者關懷協會</vt:lpstr>
      <vt:lpstr>PowerPoint 簡報</vt:lpstr>
      <vt:lpstr>身心障礙者社區式日間照顧服務業務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</dc:creator>
  <cp:lastModifiedBy>user</cp:lastModifiedBy>
  <cp:revision>43</cp:revision>
  <dcterms:created xsi:type="dcterms:W3CDTF">2023-11-21T12:49:51Z</dcterms:created>
  <dcterms:modified xsi:type="dcterms:W3CDTF">2024-11-27T06:11:04Z</dcterms:modified>
</cp:coreProperties>
</file>